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1.xml" ContentType="application/vnd.openxmlformats-officedocument.presentationml.notesSlide+xml"/>
  <Override PartName="/ppt/media/image41.jpg" ContentType="image/jpg"/>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89" r:id="rId5"/>
    <p:sldId id="315" r:id="rId6"/>
    <p:sldId id="316" r:id="rId7"/>
    <p:sldId id="317" r:id="rId8"/>
    <p:sldId id="318" r:id="rId9"/>
    <p:sldId id="319" r:id="rId10"/>
    <p:sldId id="300" r:id="rId11"/>
    <p:sldId id="296" r:id="rId12"/>
    <p:sldId id="324" r:id="rId13"/>
    <p:sldId id="328" r:id="rId14"/>
    <p:sldId id="321" r:id="rId15"/>
    <p:sldId id="329" r:id="rId16"/>
    <p:sldId id="310" r:id="rId17"/>
    <p:sldId id="312" r:id="rId18"/>
    <p:sldId id="311" r:id="rId19"/>
    <p:sldId id="314"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Brief" id="{227D8261-8BF9-41E6-97EE-E30041E6475B}">
          <p14:sldIdLst>
            <p14:sldId id="289"/>
            <p14:sldId id="315"/>
            <p14:sldId id="316"/>
            <p14:sldId id="317"/>
            <p14:sldId id="318"/>
            <p14:sldId id="319"/>
            <p14:sldId id="300"/>
            <p14:sldId id="296"/>
            <p14:sldId id="324"/>
            <p14:sldId id="328"/>
            <p14:sldId id="321"/>
            <p14:sldId id="329"/>
            <p14:sldId id="310"/>
            <p14:sldId id="312"/>
            <p14:sldId id="311"/>
            <p14:sldId id="314"/>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en Phipps" initials="LP" lastIdx="3" clrIdx="0">
    <p:extLst>
      <p:ext uri="{19B8F6BF-5375-455C-9EA6-DF929625EA0E}">
        <p15:presenceInfo xmlns:p15="http://schemas.microsoft.com/office/powerpoint/2012/main" userId="S::lphipps@challenger.org::7f4afb5a-83c6-4400-b768-48043547f0d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A81E"/>
    <a:srgbClr val="FDE2B5"/>
    <a:srgbClr val="000206"/>
    <a:srgbClr val="2699C9"/>
    <a:srgbClr val="27AAE2"/>
    <a:srgbClr val="64C1EA"/>
    <a:srgbClr val="777676"/>
    <a:srgbClr val="666565"/>
    <a:srgbClr val="FFE294"/>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7C801C-08AA-ADDC-5B00-1B89E28286C3}" v="4" dt="2023-08-11T18:32:57.582"/>
    <p1510:client id="{577BE7BD-CB67-4B22-9A1B-0416C9ADDCA4}" v="5" dt="2023-08-10T20:58:53.493"/>
    <p1510:client id="{7DA10196-4668-8200-3B5E-385EC2456869}" v="6" dt="2023-08-17T21:31:50.278"/>
    <p1510:client id="{D3F7EEF0-9304-70A6-6A8B-4781DCC72405}" v="1" dt="2023-09-25T17:16:17.785"/>
    <p1510:client id="{F9B6AB44-40E5-18DA-14F8-3ACD535055B0}" v="112" dt="2023-09-20T22:28:53.574"/>
    <p1510:client id="{FC5BA690-AF3F-BB74-2375-C21C5258D48A}" v="191" dt="2023-09-25T18:01:59.077"/>
  </p1510:revLst>
</p1510:revInfo>
</file>

<file path=ppt/tableStyles.xml><?xml version="1.0" encoding="utf-8"?>
<a:tblStyleLst xmlns:a="http://schemas.openxmlformats.org/drawingml/2006/main" def="{5C22544A-7EE6-4342-B048-85BDC9FD1C3A}">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84" autoAdjust="0"/>
    <p:restoredTop sz="95035" autoAdjust="0"/>
  </p:normalViewPr>
  <p:slideViewPr>
    <p:cSldViewPr snapToGrid="0">
      <p:cViewPr varScale="1">
        <p:scale>
          <a:sx n="108" d="100"/>
          <a:sy n="108" d="100"/>
        </p:scale>
        <p:origin x="1002" y="108"/>
      </p:cViewPr>
      <p:guideLst/>
    </p:cSldViewPr>
  </p:slideViewPr>
  <p:notesTextViewPr>
    <p:cViewPr>
      <p:scale>
        <a:sx n="3" d="2"/>
        <a:sy n="3" d="2"/>
      </p:scale>
      <p:origin x="0" y="0"/>
    </p:cViewPr>
  </p:notesTextViewPr>
  <p:sorterViewPr>
    <p:cViewPr>
      <p:scale>
        <a:sx n="100" d="100"/>
        <a:sy n="100" d="100"/>
      </p:scale>
      <p:origin x="0" y="-57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gs" Target="tags/tag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ann Defarbus" userId="265e7e74-ed27-4e7a-86ea-3352750c73a7" providerId="ADAL" clId="{577BE7BD-CB67-4B22-9A1B-0416C9ADDCA4}"/>
    <pc:docChg chg="custSel addSld modSld modSection">
      <pc:chgData name="Yann Defarbus" userId="265e7e74-ed27-4e7a-86ea-3352750c73a7" providerId="ADAL" clId="{577BE7BD-CB67-4B22-9A1B-0416C9ADDCA4}" dt="2023-08-10T21:32:58.286" v="609" actId="14100"/>
      <pc:docMkLst>
        <pc:docMk/>
      </pc:docMkLst>
      <pc:sldChg chg="modSp mod">
        <pc:chgData name="Yann Defarbus" userId="265e7e74-ed27-4e7a-86ea-3352750c73a7" providerId="ADAL" clId="{577BE7BD-CB67-4B22-9A1B-0416C9ADDCA4}" dt="2023-08-10T21:32:58.286" v="609" actId="14100"/>
        <pc:sldMkLst>
          <pc:docMk/>
          <pc:sldMk cId="1558533395" sldId="317"/>
        </pc:sldMkLst>
        <pc:spChg chg="mod">
          <ac:chgData name="Yann Defarbus" userId="265e7e74-ed27-4e7a-86ea-3352750c73a7" providerId="ADAL" clId="{577BE7BD-CB67-4B22-9A1B-0416C9ADDCA4}" dt="2023-08-10T21:32:54.223" v="607" actId="33524"/>
          <ac:spMkLst>
            <pc:docMk/>
            <pc:sldMk cId="1558533395" sldId="317"/>
            <ac:spMk id="7" creationId="{00000000-0000-0000-0000-000000000000}"/>
          </ac:spMkLst>
        </pc:spChg>
        <pc:picChg chg="mod">
          <ac:chgData name="Yann Defarbus" userId="265e7e74-ed27-4e7a-86ea-3352750c73a7" providerId="ADAL" clId="{577BE7BD-CB67-4B22-9A1B-0416C9ADDCA4}" dt="2023-08-10T21:32:58.286" v="609" actId="14100"/>
          <ac:picMkLst>
            <pc:docMk/>
            <pc:sldMk cId="1558533395" sldId="317"/>
            <ac:picMk id="6" creationId="{00000000-0000-0000-0000-000000000000}"/>
          </ac:picMkLst>
        </pc:picChg>
      </pc:sldChg>
      <pc:sldChg chg="modSp mod">
        <pc:chgData name="Yann Defarbus" userId="265e7e74-ed27-4e7a-86ea-3352750c73a7" providerId="ADAL" clId="{577BE7BD-CB67-4B22-9A1B-0416C9ADDCA4}" dt="2023-08-10T21:32:42.242" v="606" actId="20577"/>
        <pc:sldMkLst>
          <pc:docMk/>
          <pc:sldMk cId="3630245084" sldId="318"/>
        </pc:sldMkLst>
        <pc:spChg chg="mod">
          <ac:chgData name="Yann Defarbus" userId="265e7e74-ed27-4e7a-86ea-3352750c73a7" providerId="ADAL" clId="{577BE7BD-CB67-4B22-9A1B-0416C9ADDCA4}" dt="2023-08-10T21:32:42.242" v="606" actId="20577"/>
          <ac:spMkLst>
            <pc:docMk/>
            <pc:sldMk cId="3630245084" sldId="318"/>
            <ac:spMk id="7" creationId="{00000000-0000-0000-0000-000000000000}"/>
          </ac:spMkLst>
        </pc:spChg>
        <pc:picChg chg="mod">
          <ac:chgData name="Yann Defarbus" userId="265e7e74-ed27-4e7a-86ea-3352750c73a7" providerId="ADAL" clId="{577BE7BD-CB67-4B22-9A1B-0416C9ADDCA4}" dt="2023-08-10T21:32:18.111" v="564" actId="14100"/>
          <ac:picMkLst>
            <pc:docMk/>
            <pc:sldMk cId="3630245084" sldId="318"/>
            <ac:picMk id="9" creationId="{00000000-0000-0000-0000-000000000000}"/>
          </ac:picMkLst>
        </pc:picChg>
      </pc:sldChg>
      <pc:sldChg chg="addSp delSp modSp new mod modAnim">
        <pc:chgData name="Yann Defarbus" userId="265e7e74-ed27-4e7a-86ea-3352750c73a7" providerId="ADAL" clId="{577BE7BD-CB67-4B22-9A1B-0416C9ADDCA4}" dt="2023-08-10T21:28:15.790" v="409" actId="20577"/>
        <pc:sldMkLst>
          <pc:docMk/>
          <pc:sldMk cId="3775339893" sldId="329"/>
        </pc:sldMkLst>
        <pc:spChg chg="mod">
          <ac:chgData name="Yann Defarbus" userId="265e7e74-ed27-4e7a-86ea-3352750c73a7" providerId="ADAL" clId="{577BE7BD-CB67-4B22-9A1B-0416C9ADDCA4}" dt="2023-08-10T21:27:48.535" v="389" actId="1076"/>
          <ac:spMkLst>
            <pc:docMk/>
            <pc:sldMk cId="3775339893" sldId="329"/>
            <ac:spMk id="2" creationId="{C07EC337-9FBD-EBE4-1B82-2CB9BB08A002}"/>
          </ac:spMkLst>
        </pc:spChg>
        <pc:spChg chg="del mod">
          <ac:chgData name="Yann Defarbus" userId="265e7e74-ed27-4e7a-86ea-3352750c73a7" providerId="ADAL" clId="{577BE7BD-CB67-4B22-9A1B-0416C9ADDCA4}" dt="2023-08-10T20:20:20.433" v="14" actId="478"/>
          <ac:spMkLst>
            <pc:docMk/>
            <pc:sldMk cId="3775339893" sldId="329"/>
            <ac:spMk id="3" creationId="{A9CC0523-C301-E9B6-6FA1-3D3CB039E23F}"/>
          </ac:spMkLst>
        </pc:spChg>
        <pc:spChg chg="add mod">
          <ac:chgData name="Yann Defarbus" userId="265e7e74-ed27-4e7a-86ea-3352750c73a7" providerId="ADAL" clId="{577BE7BD-CB67-4B22-9A1B-0416C9ADDCA4}" dt="2023-08-10T21:28:15.790" v="409" actId="20577"/>
          <ac:spMkLst>
            <pc:docMk/>
            <pc:sldMk cId="3775339893" sldId="329"/>
            <ac:spMk id="12" creationId="{78437D6B-C34F-9034-06E8-67969A655F29}"/>
          </ac:spMkLst>
        </pc:spChg>
        <pc:picChg chg="add mod">
          <ac:chgData name="Yann Defarbus" userId="265e7e74-ed27-4e7a-86ea-3352750c73a7" providerId="ADAL" clId="{577BE7BD-CB67-4B22-9A1B-0416C9ADDCA4}" dt="2023-08-10T21:27:54.543" v="391" actId="1076"/>
          <ac:picMkLst>
            <pc:docMk/>
            <pc:sldMk cId="3775339893" sldId="329"/>
            <ac:picMk id="6" creationId="{2F950502-3296-BEC0-0822-B21BBE96DC61}"/>
          </ac:picMkLst>
        </pc:picChg>
        <pc:picChg chg="add mod">
          <ac:chgData name="Yann Defarbus" userId="265e7e74-ed27-4e7a-86ea-3352750c73a7" providerId="ADAL" clId="{577BE7BD-CB67-4B22-9A1B-0416C9ADDCA4}" dt="2023-08-10T21:27:57.530" v="392" actId="1076"/>
          <ac:picMkLst>
            <pc:docMk/>
            <pc:sldMk cId="3775339893" sldId="329"/>
            <ac:picMk id="11" creationId="{FF30A26E-80D0-A9D1-9BB0-7E9C78B98406}"/>
          </ac:picMkLst>
        </pc:picChg>
        <pc:cxnChg chg="add mod">
          <ac:chgData name="Yann Defarbus" userId="265e7e74-ed27-4e7a-86ea-3352750c73a7" providerId="ADAL" clId="{577BE7BD-CB67-4B22-9A1B-0416C9ADDCA4}" dt="2023-08-10T21:27:52.251" v="390" actId="1076"/>
          <ac:cxnSpMkLst>
            <pc:docMk/>
            <pc:sldMk cId="3775339893" sldId="329"/>
            <ac:cxnSpMk id="4" creationId="{A0359950-780E-B405-2007-6C3527F2F211}"/>
          </ac:cxnSpMkLst>
        </pc:cxnChg>
      </pc:sldChg>
    </pc:docChg>
  </pc:docChgLst>
  <pc:docChgLst>
    <pc:chgData name="Yann Defarbus" userId="S::ydefarbus@nmof.org::265e7e74-ed27-4e7a-86ea-3352750c73a7" providerId="AD" clId="Web-{34DDD121-0177-D631-5AA1-B37868C4D71D}"/>
    <pc:docChg chg="modSld">
      <pc:chgData name="Yann Defarbus" userId="S::ydefarbus@nmof.org::265e7e74-ed27-4e7a-86ea-3352750c73a7" providerId="AD" clId="Web-{34DDD121-0177-D631-5AA1-B37868C4D71D}" dt="2023-08-08T23:55:23.535" v="4" actId="20577"/>
      <pc:docMkLst>
        <pc:docMk/>
      </pc:docMkLst>
      <pc:sldChg chg="modSp">
        <pc:chgData name="Yann Defarbus" userId="S::ydefarbus@nmof.org::265e7e74-ed27-4e7a-86ea-3352750c73a7" providerId="AD" clId="Web-{34DDD121-0177-D631-5AA1-B37868C4D71D}" dt="2023-08-08T23:55:23.535" v="4" actId="20577"/>
        <pc:sldMkLst>
          <pc:docMk/>
          <pc:sldMk cId="3324164128" sldId="321"/>
        </pc:sldMkLst>
        <pc:spChg chg="mod">
          <ac:chgData name="Yann Defarbus" userId="S::ydefarbus@nmof.org::265e7e74-ed27-4e7a-86ea-3352750c73a7" providerId="AD" clId="Web-{34DDD121-0177-D631-5AA1-B37868C4D71D}" dt="2023-08-08T23:55:23.535" v="4" actId="20577"/>
          <ac:spMkLst>
            <pc:docMk/>
            <pc:sldMk cId="3324164128" sldId="321"/>
            <ac:spMk id="7" creationId="{00000000-0000-0000-0000-000000000000}"/>
          </ac:spMkLst>
        </pc:spChg>
      </pc:sldChg>
    </pc:docChg>
  </pc:docChgLst>
  <pc:docChgLst>
    <pc:chgData name="Yann Defarbus" userId="S::ydefarbus@nmof.org::265e7e74-ed27-4e7a-86ea-3352750c73a7" providerId="AD" clId="Web-{F9B6AB44-40E5-18DA-14F8-3ACD535055B0}"/>
    <pc:docChg chg="modSld">
      <pc:chgData name="Yann Defarbus" userId="S::ydefarbus@nmof.org::265e7e74-ed27-4e7a-86ea-3352750c73a7" providerId="AD" clId="Web-{F9B6AB44-40E5-18DA-14F8-3ACD535055B0}" dt="2023-09-20T22:28:49.465" v="74" actId="20577"/>
      <pc:docMkLst>
        <pc:docMk/>
      </pc:docMkLst>
      <pc:sldChg chg="modSp">
        <pc:chgData name="Yann Defarbus" userId="S::ydefarbus@nmof.org::265e7e74-ed27-4e7a-86ea-3352750c73a7" providerId="AD" clId="Web-{F9B6AB44-40E5-18DA-14F8-3ACD535055B0}" dt="2023-09-20T22:28:49.465" v="74" actId="20577"/>
        <pc:sldMkLst>
          <pc:docMk/>
          <pc:sldMk cId="1558533395" sldId="317"/>
        </pc:sldMkLst>
        <pc:spChg chg="mod">
          <ac:chgData name="Yann Defarbus" userId="S::ydefarbus@nmof.org::265e7e74-ed27-4e7a-86ea-3352750c73a7" providerId="AD" clId="Web-{F9B6AB44-40E5-18DA-14F8-3ACD535055B0}" dt="2023-09-20T22:28:49.465" v="74" actId="20577"/>
          <ac:spMkLst>
            <pc:docMk/>
            <pc:sldMk cId="1558533395" sldId="317"/>
            <ac:spMk id="7" creationId="{00000000-0000-0000-0000-000000000000}"/>
          </ac:spMkLst>
        </pc:spChg>
      </pc:sldChg>
      <pc:sldChg chg="modSp">
        <pc:chgData name="Yann Defarbus" userId="S::ydefarbus@nmof.org::265e7e74-ed27-4e7a-86ea-3352750c73a7" providerId="AD" clId="Web-{F9B6AB44-40E5-18DA-14F8-3ACD535055B0}" dt="2023-09-20T22:28:16.932" v="21" actId="20577"/>
        <pc:sldMkLst>
          <pc:docMk/>
          <pc:sldMk cId="3630245084" sldId="318"/>
        </pc:sldMkLst>
        <pc:spChg chg="mod">
          <ac:chgData name="Yann Defarbus" userId="S::ydefarbus@nmof.org::265e7e74-ed27-4e7a-86ea-3352750c73a7" providerId="AD" clId="Web-{F9B6AB44-40E5-18DA-14F8-3ACD535055B0}" dt="2023-09-20T22:28:16.932" v="21" actId="20577"/>
          <ac:spMkLst>
            <pc:docMk/>
            <pc:sldMk cId="3630245084" sldId="318"/>
            <ac:spMk id="7" creationId="{00000000-0000-0000-0000-000000000000}"/>
          </ac:spMkLst>
        </pc:spChg>
      </pc:sldChg>
    </pc:docChg>
  </pc:docChgLst>
  <pc:docChgLst>
    <pc:chgData name="Arthur Bednar" userId="S::abednar@nmof.org::f441d001-5fe0-46cc-933d-690023bf33e6" providerId="AD" clId="Web-{7DA10196-4668-8200-3B5E-385EC2456869}"/>
    <pc:docChg chg="modSld sldOrd">
      <pc:chgData name="Arthur Bednar" userId="S::abednar@nmof.org::f441d001-5fe0-46cc-933d-690023bf33e6" providerId="AD" clId="Web-{7DA10196-4668-8200-3B5E-385EC2456869}" dt="2023-08-17T21:31:50.278" v="2"/>
      <pc:docMkLst>
        <pc:docMk/>
      </pc:docMkLst>
      <pc:sldChg chg="ord">
        <pc:chgData name="Arthur Bednar" userId="S::abednar@nmof.org::f441d001-5fe0-46cc-933d-690023bf33e6" providerId="AD" clId="Web-{7DA10196-4668-8200-3B5E-385EC2456869}" dt="2023-08-17T21:31:50.278" v="2"/>
        <pc:sldMkLst>
          <pc:docMk/>
          <pc:sldMk cId="2195528604" sldId="312"/>
        </pc:sldMkLst>
      </pc:sldChg>
      <pc:sldChg chg="modSp">
        <pc:chgData name="Arthur Bednar" userId="S::abednar@nmof.org::f441d001-5fe0-46cc-933d-690023bf33e6" providerId="AD" clId="Web-{7DA10196-4668-8200-3B5E-385EC2456869}" dt="2023-08-17T21:31:46.997" v="1" actId="20577"/>
        <pc:sldMkLst>
          <pc:docMk/>
          <pc:sldMk cId="997239881" sldId="319"/>
        </pc:sldMkLst>
        <pc:spChg chg="mod">
          <ac:chgData name="Arthur Bednar" userId="S::abednar@nmof.org::f441d001-5fe0-46cc-933d-690023bf33e6" providerId="AD" clId="Web-{7DA10196-4668-8200-3B5E-385EC2456869}" dt="2023-08-17T21:31:46.997" v="1" actId="20577"/>
          <ac:spMkLst>
            <pc:docMk/>
            <pc:sldMk cId="997239881" sldId="319"/>
            <ac:spMk id="7" creationId="{00000000-0000-0000-0000-000000000000}"/>
          </ac:spMkLst>
        </pc:spChg>
      </pc:sldChg>
    </pc:docChg>
  </pc:docChgLst>
  <pc:docChgLst>
    <pc:chgData name="Arthur Bednar" userId="S::abednar@nmof.org::f441d001-5fe0-46cc-933d-690023bf33e6" providerId="AD" clId="Web-{D3F7EEF0-9304-70A6-6A8B-4781DCC72405}"/>
    <pc:docChg chg="sldOrd">
      <pc:chgData name="Arthur Bednar" userId="S::abednar@nmof.org::f441d001-5fe0-46cc-933d-690023bf33e6" providerId="AD" clId="Web-{D3F7EEF0-9304-70A6-6A8B-4781DCC72405}" dt="2023-09-25T17:16:17.785" v="0"/>
      <pc:docMkLst>
        <pc:docMk/>
      </pc:docMkLst>
      <pc:sldChg chg="ord">
        <pc:chgData name="Arthur Bednar" userId="S::abednar@nmof.org::f441d001-5fe0-46cc-933d-690023bf33e6" providerId="AD" clId="Web-{D3F7EEF0-9304-70A6-6A8B-4781DCC72405}" dt="2023-09-25T17:16:17.785" v="0"/>
        <pc:sldMkLst>
          <pc:docMk/>
          <pc:sldMk cId="3272872681" sldId="316"/>
        </pc:sldMkLst>
      </pc:sldChg>
    </pc:docChg>
  </pc:docChgLst>
  <pc:docChgLst>
    <pc:chgData name="Arthur Bednar" userId="S::abednar@nmof.org::f441d001-5fe0-46cc-933d-690023bf33e6" providerId="AD" clId="Web-{FC5BA690-AF3F-BB74-2375-C21C5258D48A}"/>
    <pc:docChg chg="modSld sldOrd">
      <pc:chgData name="Arthur Bednar" userId="S::abednar@nmof.org::f441d001-5fe0-46cc-933d-690023bf33e6" providerId="AD" clId="Web-{FC5BA690-AF3F-BB74-2375-C21C5258D48A}" dt="2023-09-25T18:01:59.077" v="144"/>
      <pc:docMkLst>
        <pc:docMk/>
      </pc:docMkLst>
      <pc:sldChg chg="modSp">
        <pc:chgData name="Arthur Bednar" userId="S::abednar@nmof.org::f441d001-5fe0-46cc-933d-690023bf33e6" providerId="AD" clId="Web-{FC5BA690-AF3F-BB74-2375-C21C5258D48A}" dt="2023-09-25T18:01:18.607" v="138" actId="20577"/>
        <pc:sldMkLst>
          <pc:docMk/>
          <pc:sldMk cId="1276664081" sldId="300"/>
        </pc:sldMkLst>
        <pc:spChg chg="mod">
          <ac:chgData name="Arthur Bednar" userId="S::abednar@nmof.org::f441d001-5fe0-46cc-933d-690023bf33e6" providerId="AD" clId="Web-{FC5BA690-AF3F-BB74-2375-C21C5258D48A}" dt="2023-09-25T18:01:18.607" v="138" actId="20577"/>
          <ac:spMkLst>
            <pc:docMk/>
            <pc:sldMk cId="1276664081" sldId="300"/>
            <ac:spMk id="15" creationId="{81E7E715-1B2B-41E0-99BC-7766FC6583AC}"/>
          </ac:spMkLst>
        </pc:spChg>
      </pc:sldChg>
      <pc:sldChg chg="delSp modSp">
        <pc:chgData name="Arthur Bednar" userId="S::abednar@nmof.org::f441d001-5fe0-46cc-933d-690023bf33e6" providerId="AD" clId="Web-{FC5BA690-AF3F-BB74-2375-C21C5258D48A}" dt="2023-09-25T17:59:30.415" v="104" actId="20577"/>
        <pc:sldMkLst>
          <pc:docMk/>
          <pc:sldMk cId="3974245815" sldId="310"/>
        </pc:sldMkLst>
        <pc:spChg chg="mod">
          <ac:chgData name="Arthur Bednar" userId="S::abednar@nmof.org::f441d001-5fe0-46cc-933d-690023bf33e6" providerId="AD" clId="Web-{FC5BA690-AF3F-BB74-2375-C21C5258D48A}" dt="2023-09-25T17:59:30.415" v="104" actId="20577"/>
          <ac:spMkLst>
            <pc:docMk/>
            <pc:sldMk cId="3974245815" sldId="310"/>
            <ac:spMk id="15" creationId="{4DE21903-4DA6-F7AD-B68F-1E76535BC65E}"/>
          </ac:spMkLst>
        </pc:spChg>
        <pc:spChg chg="del mod">
          <ac:chgData name="Arthur Bednar" userId="S::abednar@nmof.org::f441d001-5fe0-46cc-933d-690023bf33e6" providerId="AD" clId="Web-{FC5BA690-AF3F-BB74-2375-C21C5258D48A}" dt="2023-09-25T17:59:03.508" v="83"/>
          <ac:spMkLst>
            <pc:docMk/>
            <pc:sldMk cId="3974245815" sldId="310"/>
            <ac:spMk id="26" creationId="{FE7BC11F-00A2-16FA-2DE7-BE91B0BEB8B7}"/>
          </ac:spMkLst>
        </pc:spChg>
      </pc:sldChg>
      <pc:sldChg chg="delSp modSp ord">
        <pc:chgData name="Arthur Bednar" userId="S::abednar@nmof.org::f441d001-5fe0-46cc-933d-690023bf33e6" providerId="AD" clId="Web-{FC5BA690-AF3F-BB74-2375-C21C5258D48A}" dt="2023-09-25T18:01:59.077" v="144"/>
        <pc:sldMkLst>
          <pc:docMk/>
          <pc:sldMk cId="984155184" sldId="311"/>
        </pc:sldMkLst>
        <pc:spChg chg="mod">
          <ac:chgData name="Arthur Bednar" userId="S::abednar@nmof.org::f441d001-5fe0-46cc-933d-690023bf33e6" providerId="AD" clId="Web-{FC5BA690-AF3F-BB74-2375-C21C5258D48A}" dt="2023-09-25T18:00:02.916" v="122" actId="20577"/>
          <ac:spMkLst>
            <pc:docMk/>
            <pc:sldMk cId="984155184" sldId="311"/>
            <ac:spMk id="10" creationId="{BA5CCD78-7567-BD39-72D8-DD24FCB6E040}"/>
          </ac:spMkLst>
        </pc:spChg>
        <pc:spChg chg="del mod">
          <ac:chgData name="Arthur Bednar" userId="S::abednar@nmof.org::f441d001-5fe0-46cc-933d-690023bf33e6" providerId="AD" clId="Web-{FC5BA690-AF3F-BB74-2375-C21C5258D48A}" dt="2023-09-25T17:59:46.588" v="106"/>
          <ac:spMkLst>
            <pc:docMk/>
            <pc:sldMk cId="984155184" sldId="311"/>
            <ac:spMk id="19" creationId="{C2B59857-F2D9-FCFA-0A19-6EA947A44CDC}"/>
          </ac:spMkLst>
        </pc:spChg>
      </pc:sldChg>
      <pc:sldChg chg="delSp modSp ord">
        <pc:chgData name="Arthur Bednar" userId="S::abednar@nmof.org::f441d001-5fe0-46cc-933d-690023bf33e6" providerId="AD" clId="Web-{FC5BA690-AF3F-BB74-2375-C21C5258D48A}" dt="2023-09-25T18:01:52.998" v="143"/>
        <pc:sldMkLst>
          <pc:docMk/>
          <pc:sldMk cId="2195528604" sldId="312"/>
        </pc:sldMkLst>
        <pc:spChg chg="mod">
          <ac:chgData name="Arthur Bednar" userId="S::abednar@nmof.org::f441d001-5fe0-46cc-933d-690023bf33e6" providerId="AD" clId="Web-{FC5BA690-AF3F-BB74-2375-C21C5258D48A}" dt="2023-09-25T18:00:42.121" v="135" actId="20577"/>
          <ac:spMkLst>
            <pc:docMk/>
            <pc:sldMk cId="2195528604" sldId="312"/>
            <ac:spMk id="12" creationId="{6C7D454C-1F84-6DB4-C4B8-B46A86E1FF43}"/>
          </ac:spMkLst>
        </pc:spChg>
        <pc:spChg chg="del">
          <ac:chgData name="Arthur Bednar" userId="S::abednar@nmof.org::f441d001-5fe0-46cc-933d-690023bf33e6" providerId="AD" clId="Web-{FC5BA690-AF3F-BB74-2375-C21C5258D48A}" dt="2023-09-25T18:00:20.480" v="123"/>
          <ac:spMkLst>
            <pc:docMk/>
            <pc:sldMk cId="2195528604" sldId="312"/>
            <ac:spMk id="27" creationId="{CBA88FDB-0AD6-7FAA-17CF-3872E9874A25}"/>
          </ac:spMkLst>
        </pc:spChg>
      </pc:sldChg>
      <pc:sldChg chg="modSp">
        <pc:chgData name="Arthur Bednar" userId="S::abednar@nmof.org::f441d001-5fe0-46cc-933d-690023bf33e6" providerId="AD" clId="Web-{FC5BA690-AF3F-BB74-2375-C21C5258D48A}" dt="2023-09-25T18:01:44.482" v="142" actId="20577"/>
        <pc:sldMkLst>
          <pc:docMk/>
          <pc:sldMk cId="518373392" sldId="315"/>
        </pc:sldMkLst>
        <pc:spChg chg="mod">
          <ac:chgData name="Arthur Bednar" userId="S::abednar@nmof.org::f441d001-5fe0-46cc-933d-690023bf33e6" providerId="AD" clId="Web-{FC5BA690-AF3F-BB74-2375-C21C5258D48A}" dt="2023-09-25T18:01:44.482" v="142" actId="20577"/>
          <ac:spMkLst>
            <pc:docMk/>
            <pc:sldMk cId="518373392" sldId="315"/>
            <ac:spMk id="15" creationId="{81E7E715-1B2B-41E0-99BC-7766FC6583AC}"/>
          </ac:spMkLst>
        </pc:spChg>
        <pc:spChg chg="mod">
          <ac:chgData name="Arthur Bednar" userId="S::abednar@nmof.org::f441d001-5fe0-46cc-933d-690023bf33e6" providerId="AD" clId="Web-{FC5BA690-AF3F-BB74-2375-C21C5258D48A}" dt="2023-09-25T17:56:20.018" v="48" actId="14100"/>
          <ac:spMkLst>
            <pc:docMk/>
            <pc:sldMk cId="518373392" sldId="315"/>
            <ac:spMk id="19" creationId="{36CC051F-92C0-84D1-DCC3-7BDC2E7737BE}"/>
          </ac:spMkLst>
        </pc:spChg>
        <pc:spChg chg="mod">
          <ac:chgData name="Arthur Bednar" userId="S::abednar@nmof.org::f441d001-5fe0-46cc-933d-690023bf33e6" providerId="AD" clId="Web-{FC5BA690-AF3F-BB74-2375-C21C5258D48A}" dt="2023-09-25T17:56:12.658" v="47" actId="14100"/>
          <ac:spMkLst>
            <pc:docMk/>
            <pc:sldMk cId="518373392" sldId="315"/>
            <ac:spMk id="20" creationId="{9D7B871F-A331-F68C-7D58-B2D7DB7F1196}"/>
          </ac:spMkLst>
        </pc:spChg>
        <pc:spChg chg="mod">
          <ac:chgData name="Arthur Bednar" userId="S::abednar@nmof.org::f441d001-5fe0-46cc-933d-690023bf33e6" providerId="AD" clId="Web-{FC5BA690-AF3F-BB74-2375-C21C5258D48A}" dt="2023-09-25T17:56:31.987" v="50" actId="14100"/>
          <ac:spMkLst>
            <pc:docMk/>
            <pc:sldMk cId="518373392" sldId="315"/>
            <ac:spMk id="21" creationId="{1FC565A0-9AF2-1591-A2CF-598F4E6EA9CC}"/>
          </ac:spMkLst>
        </pc:spChg>
        <pc:spChg chg="mod">
          <ac:chgData name="Arthur Bednar" userId="S::abednar@nmof.org::f441d001-5fe0-46cc-933d-690023bf33e6" providerId="AD" clId="Web-{FC5BA690-AF3F-BB74-2375-C21C5258D48A}" dt="2023-09-25T17:55:58.189" v="45" actId="20577"/>
          <ac:spMkLst>
            <pc:docMk/>
            <pc:sldMk cId="518373392" sldId="315"/>
            <ac:spMk id="22" creationId="{569821ED-6975-E553-0BF4-F1D31ACD4582}"/>
          </ac:spMkLst>
        </pc:spChg>
        <pc:grpChg chg="mod">
          <ac:chgData name="Arthur Bednar" userId="S::abednar@nmof.org::f441d001-5fe0-46cc-933d-690023bf33e6" providerId="AD" clId="Web-{FC5BA690-AF3F-BB74-2375-C21C5258D48A}" dt="2023-09-25T17:56:27.815" v="49" actId="1076"/>
          <ac:grpSpMkLst>
            <pc:docMk/>
            <pc:sldMk cId="518373392" sldId="315"/>
            <ac:grpSpMk id="23" creationId="{8F4B1762-5275-6039-D6F6-C7BF05FFC880}"/>
          </ac:grpSpMkLst>
        </pc:grpChg>
      </pc:sldChg>
      <pc:sldChg chg="modSp">
        <pc:chgData name="Arthur Bednar" userId="S::abednar@nmof.org::f441d001-5fe0-46cc-933d-690023bf33e6" providerId="AD" clId="Web-{FC5BA690-AF3F-BB74-2375-C21C5258D48A}" dt="2023-09-25T18:01:37.076" v="141" actId="20577"/>
        <pc:sldMkLst>
          <pc:docMk/>
          <pc:sldMk cId="1558533395" sldId="317"/>
        </pc:sldMkLst>
        <pc:spChg chg="mod">
          <ac:chgData name="Arthur Bednar" userId="S::abednar@nmof.org::f441d001-5fe0-46cc-933d-690023bf33e6" providerId="AD" clId="Web-{FC5BA690-AF3F-BB74-2375-C21C5258D48A}" dt="2023-09-25T18:01:37.076" v="141" actId="20577"/>
          <ac:spMkLst>
            <pc:docMk/>
            <pc:sldMk cId="1558533395" sldId="317"/>
            <ac:spMk id="4" creationId="{81E7E715-1B2B-41E0-99BC-7766FC6583AC}"/>
          </ac:spMkLst>
        </pc:spChg>
        <pc:spChg chg="mod">
          <ac:chgData name="Arthur Bednar" userId="S::abednar@nmof.org::f441d001-5fe0-46cc-933d-690023bf33e6" providerId="AD" clId="Web-{FC5BA690-AF3F-BB74-2375-C21C5258D48A}" dt="2023-09-25T17:55:22.282" v="32" actId="14100"/>
          <ac:spMkLst>
            <pc:docMk/>
            <pc:sldMk cId="1558533395" sldId="317"/>
            <ac:spMk id="7" creationId="{00000000-0000-0000-0000-000000000000}"/>
          </ac:spMkLst>
        </pc:spChg>
      </pc:sldChg>
      <pc:sldChg chg="modSp">
        <pc:chgData name="Arthur Bednar" userId="S::abednar@nmof.org::f441d001-5fe0-46cc-933d-690023bf33e6" providerId="AD" clId="Web-{FC5BA690-AF3F-BB74-2375-C21C5258D48A}" dt="2023-09-25T18:01:31.341" v="140" actId="20577"/>
        <pc:sldMkLst>
          <pc:docMk/>
          <pc:sldMk cId="3630245084" sldId="318"/>
        </pc:sldMkLst>
        <pc:spChg chg="mod">
          <ac:chgData name="Arthur Bednar" userId="S::abednar@nmof.org::f441d001-5fe0-46cc-933d-690023bf33e6" providerId="AD" clId="Web-{FC5BA690-AF3F-BB74-2375-C21C5258D48A}" dt="2023-09-25T18:01:31.341" v="140" actId="20577"/>
          <ac:spMkLst>
            <pc:docMk/>
            <pc:sldMk cId="3630245084" sldId="318"/>
            <ac:spMk id="4" creationId="{81E7E715-1B2B-41E0-99BC-7766FC6583AC}"/>
          </ac:spMkLst>
        </pc:spChg>
        <pc:spChg chg="mod">
          <ac:chgData name="Arthur Bednar" userId="S::abednar@nmof.org::f441d001-5fe0-46cc-933d-690023bf33e6" providerId="AD" clId="Web-{FC5BA690-AF3F-BB74-2375-C21C5258D48A}" dt="2023-09-25T17:55:12.250" v="30" actId="14100"/>
          <ac:spMkLst>
            <pc:docMk/>
            <pc:sldMk cId="3630245084" sldId="318"/>
            <ac:spMk id="7" creationId="{00000000-0000-0000-0000-000000000000}"/>
          </ac:spMkLst>
        </pc:spChg>
        <pc:picChg chg="mod">
          <ac:chgData name="Arthur Bednar" userId="S::abednar@nmof.org::f441d001-5fe0-46cc-933d-690023bf33e6" providerId="AD" clId="Web-{FC5BA690-AF3F-BB74-2375-C21C5258D48A}" dt="2023-09-25T17:51:27.695" v="4" actId="14100"/>
          <ac:picMkLst>
            <pc:docMk/>
            <pc:sldMk cId="3630245084" sldId="318"/>
            <ac:picMk id="9" creationId="{00000000-0000-0000-0000-000000000000}"/>
          </ac:picMkLst>
        </pc:picChg>
      </pc:sldChg>
      <pc:sldChg chg="modSp">
        <pc:chgData name="Arthur Bednar" userId="S::abednar@nmof.org::f441d001-5fe0-46cc-933d-690023bf33e6" providerId="AD" clId="Web-{FC5BA690-AF3F-BB74-2375-C21C5258D48A}" dt="2023-09-25T18:01:23.888" v="139" actId="20577"/>
        <pc:sldMkLst>
          <pc:docMk/>
          <pc:sldMk cId="997239881" sldId="319"/>
        </pc:sldMkLst>
        <pc:spChg chg="mod">
          <ac:chgData name="Arthur Bednar" userId="S::abednar@nmof.org::f441d001-5fe0-46cc-933d-690023bf33e6" providerId="AD" clId="Web-{FC5BA690-AF3F-BB74-2375-C21C5258D48A}" dt="2023-09-25T18:01:23.888" v="139" actId="20577"/>
          <ac:spMkLst>
            <pc:docMk/>
            <pc:sldMk cId="997239881" sldId="319"/>
            <ac:spMk id="4" creationId="{81E7E715-1B2B-41E0-99BC-7766FC6583AC}"/>
          </ac:spMkLst>
        </pc:spChg>
        <pc:spChg chg="mod">
          <ac:chgData name="Arthur Bednar" userId="S::abednar@nmof.org::f441d001-5fe0-46cc-933d-690023bf33e6" providerId="AD" clId="Web-{FC5BA690-AF3F-BB74-2375-C21C5258D48A}" dt="2023-09-25T17:54:55.906" v="28" actId="14100"/>
          <ac:spMkLst>
            <pc:docMk/>
            <pc:sldMk cId="997239881" sldId="319"/>
            <ac:spMk id="7" creationId="{00000000-0000-0000-0000-000000000000}"/>
          </ac:spMkLst>
        </pc:spChg>
      </pc:sldChg>
      <pc:sldChg chg="modSp">
        <pc:chgData name="Arthur Bednar" userId="S::abednar@nmof.org::f441d001-5fe0-46cc-933d-690023bf33e6" providerId="AD" clId="Web-{FC5BA690-AF3F-BB74-2375-C21C5258D48A}" dt="2023-09-25T17:58:08.491" v="70" actId="20577"/>
        <pc:sldMkLst>
          <pc:docMk/>
          <pc:sldMk cId="3324164128" sldId="321"/>
        </pc:sldMkLst>
        <pc:spChg chg="mod">
          <ac:chgData name="Arthur Bednar" userId="S::abednar@nmof.org::f441d001-5fe0-46cc-933d-690023bf33e6" providerId="AD" clId="Web-{FC5BA690-AF3F-BB74-2375-C21C5258D48A}" dt="2023-09-25T17:58:08.491" v="70" actId="20577"/>
          <ac:spMkLst>
            <pc:docMk/>
            <pc:sldMk cId="3324164128" sldId="321"/>
            <ac:spMk id="4" creationId="{81E7E715-1B2B-41E0-99BC-7766FC6583AC}"/>
          </ac:spMkLst>
        </pc:spChg>
        <pc:spChg chg="mod">
          <ac:chgData name="Arthur Bednar" userId="S::abednar@nmof.org::f441d001-5fe0-46cc-933d-690023bf33e6" providerId="AD" clId="Web-{FC5BA690-AF3F-BB74-2375-C21C5258D48A}" dt="2023-09-25T17:53:00.089" v="14" actId="1076"/>
          <ac:spMkLst>
            <pc:docMk/>
            <pc:sldMk cId="3324164128" sldId="321"/>
            <ac:spMk id="7" creationId="{00000000-0000-0000-0000-000000000000}"/>
          </ac:spMkLst>
        </pc:spChg>
        <pc:spChg chg="mod">
          <ac:chgData name="Arthur Bednar" userId="S::abednar@nmof.org::f441d001-5fe0-46cc-933d-690023bf33e6" providerId="AD" clId="Web-{FC5BA690-AF3F-BB74-2375-C21C5258D48A}" dt="2023-09-25T17:52:42.510" v="10" actId="14100"/>
          <ac:spMkLst>
            <pc:docMk/>
            <pc:sldMk cId="3324164128" sldId="321"/>
            <ac:spMk id="10" creationId="{9EE52106-4E4C-FF2B-93A9-E60CE3551F92}"/>
          </ac:spMkLst>
        </pc:spChg>
      </pc:sldChg>
      <pc:sldChg chg="modSp">
        <pc:chgData name="Arthur Bednar" userId="S::abednar@nmof.org::f441d001-5fe0-46cc-933d-690023bf33e6" providerId="AD" clId="Web-{FC5BA690-AF3F-BB74-2375-C21C5258D48A}" dt="2023-09-25T18:01:08.684" v="137" actId="20577"/>
        <pc:sldMkLst>
          <pc:docMk/>
          <pc:sldMk cId="1363107734" sldId="324"/>
        </pc:sldMkLst>
        <pc:spChg chg="mod">
          <ac:chgData name="Arthur Bednar" userId="S::abednar@nmof.org::f441d001-5fe0-46cc-933d-690023bf33e6" providerId="AD" clId="Web-{FC5BA690-AF3F-BB74-2375-C21C5258D48A}" dt="2023-09-25T18:01:08.684" v="137" actId="20577"/>
          <ac:spMkLst>
            <pc:docMk/>
            <pc:sldMk cId="1363107734" sldId="324"/>
            <ac:spMk id="4" creationId="{D064C173-E035-4D39-2393-606CA27B538C}"/>
          </ac:spMkLst>
        </pc:spChg>
      </pc:sldChg>
      <pc:sldChg chg="modSp">
        <pc:chgData name="Arthur Bednar" userId="S::abednar@nmof.org::f441d001-5fe0-46cc-933d-690023bf33e6" providerId="AD" clId="Web-{FC5BA690-AF3F-BB74-2375-C21C5258D48A}" dt="2023-09-25T18:00:59.590" v="136" actId="20577"/>
        <pc:sldMkLst>
          <pc:docMk/>
          <pc:sldMk cId="3329960729" sldId="328"/>
        </pc:sldMkLst>
        <pc:spChg chg="mod">
          <ac:chgData name="Arthur Bednar" userId="S::abednar@nmof.org::f441d001-5fe0-46cc-933d-690023bf33e6" providerId="AD" clId="Web-{FC5BA690-AF3F-BB74-2375-C21C5258D48A}" dt="2023-09-25T18:00:59.590" v="136" actId="20577"/>
          <ac:spMkLst>
            <pc:docMk/>
            <pc:sldMk cId="3329960729" sldId="328"/>
            <ac:spMk id="6" creationId="{DA57251E-10B6-141E-C728-F3717374B746}"/>
          </ac:spMkLst>
        </pc:spChg>
        <pc:spChg chg="mod">
          <ac:chgData name="Arthur Bednar" userId="S::abednar@nmof.org::f441d001-5fe0-46cc-933d-690023bf33e6" providerId="AD" clId="Web-{FC5BA690-AF3F-BB74-2375-C21C5258D48A}" dt="2023-09-25T17:54:26.983" v="25" actId="20577"/>
          <ac:spMkLst>
            <pc:docMk/>
            <pc:sldMk cId="3329960729" sldId="328"/>
            <ac:spMk id="14" creationId="{303AA5E1-2465-975E-5F57-0B72898E1227}"/>
          </ac:spMkLst>
        </pc:spChg>
        <pc:spChg chg="mod">
          <ac:chgData name="Arthur Bednar" userId="S::abednar@nmof.org::f441d001-5fe0-46cc-933d-690023bf33e6" providerId="AD" clId="Web-{FC5BA690-AF3F-BB74-2375-C21C5258D48A}" dt="2023-09-25T17:54:31.530" v="26" actId="20577"/>
          <ac:spMkLst>
            <pc:docMk/>
            <pc:sldMk cId="3329960729" sldId="328"/>
            <ac:spMk id="15" creationId="{85AEDEA4-302E-2C8F-7AB6-A41349DD7EC9}"/>
          </ac:spMkLst>
        </pc:spChg>
      </pc:sldChg>
      <pc:sldChg chg="modSp">
        <pc:chgData name="Arthur Bednar" userId="S::abednar@nmof.org::f441d001-5fe0-46cc-933d-690023bf33e6" providerId="AD" clId="Web-{FC5BA690-AF3F-BB74-2375-C21C5258D48A}" dt="2023-09-25T17:58:27.976" v="79" actId="20577"/>
        <pc:sldMkLst>
          <pc:docMk/>
          <pc:sldMk cId="3775339893" sldId="329"/>
        </pc:sldMkLst>
        <pc:spChg chg="mod">
          <ac:chgData name="Arthur Bednar" userId="S::abednar@nmof.org::f441d001-5fe0-46cc-933d-690023bf33e6" providerId="AD" clId="Web-{FC5BA690-AF3F-BB74-2375-C21C5258D48A}" dt="2023-09-25T17:58:27.976" v="79" actId="20577"/>
          <ac:spMkLst>
            <pc:docMk/>
            <pc:sldMk cId="3775339893" sldId="329"/>
            <ac:spMk id="2" creationId="{C07EC337-9FBD-EBE4-1B82-2CB9BB08A002}"/>
          </ac:spMkLst>
        </pc:spChg>
        <pc:spChg chg="mod">
          <ac:chgData name="Arthur Bednar" userId="S::abednar@nmof.org::f441d001-5fe0-46cc-933d-690023bf33e6" providerId="AD" clId="Web-{FC5BA690-AF3F-BB74-2375-C21C5258D48A}" dt="2023-09-25T17:54:12.967" v="24" actId="20577"/>
          <ac:spMkLst>
            <pc:docMk/>
            <pc:sldMk cId="3775339893" sldId="329"/>
            <ac:spMk id="12" creationId="{78437D6B-C34F-9034-06E8-67969A655F29}"/>
          </ac:spMkLst>
        </pc:spChg>
      </pc:sldChg>
    </pc:docChg>
  </pc:docChgLst>
  <pc:docChgLst>
    <pc:chgData name="Adrian Nava" userId="S::anava@nmof.org::65ef0ce5-8927-4af5-8416-c0fb6cb1da7c" providerId="AD" clId="Web-{457C801C-08AA-ADDC-5B00-1B89E28286C3}"/>
    <pc:docChg chg="mod modSld addMainMaster delMainMaster modMainMaster setSldSz">
      <pc:chgData name="Adrian Nava" userId="S::anava@nmof.org::65ef0ce5-8927-4af5-8416-c0fb6cb1da7c" providerId="AD" clId="Web-{457C801C-08AA-ADDC-5B00-1B89E28286C3}" dt="2023-08-11T18:32:52.988" v="3"/>
      <pc:docMkLst>
        <pc:docMk/>
      </pc:docMkLst>
      <pc:sldChg chg="modSp mod modClrScheme chgLayout">
        <pc:chgData name="Adrian Nava" userId="S::anava@nmof.org::65ef0ce5-8927-4af5-8416-c0fb6cb1da7c" providerId="AD" clId="Web-{457C801C-08AA-ADDC-5B00-1B89E28286C3}" dt="2023-08-11T18:32:52.988" v="3"/>
        <pc:sldMkLst>
          <pc:docMk/>
          <pc:sldMk cId="2036239431" sldId="289"/>
        </pc:sldMkLst>
        <pc:picChg chg="mod">
          <ac:chgData name="Adrian Nava" userId="S::anava@nmof.org::65ef0ce5-8927-4af5-8416-c0fb6cb1da7c" providerId="AD" clId="Web-{457C801C-08AA-ADDC-5B00-1B89E28286C3}" dt="2023-08-11T18:32:52.988" v="3"/>
          <ac:picMkLst>
            <pc:docMk/>
            <pc:sldMk cId="2036239431" sldId="289"/>
            <ac:picMk id="3" creationId="{83B973DE-6A7E-A483-9425-80ED75B01773}"/>
          </ac:picMkLst>
        </pc:picChg>
        <pc:picChg chg="mod">
          <ac:chgData name="Adrian Nava" userId="S::anava@nmof.org::65ef0ce5-8927-4af5-8416-c0fb6cb1da7c" providerId="AD" clId="Web-{457C801C-08AA-ADDC-5B00-1B89E28286C3}" dt="2023-08-11T18:32:52.988" v="3"/>
          <ac:picMkLst>
            <pc:docMk/>
            <pc:sldMk cId="2036239431" sldId="289"/>
            <ac:picMk id="4" creationId="{B6C960B3-8C7F-B02A-775D-38DE8A6E0B0D}"/>
          </ac:picMkLst>
        </pc:picChg>
      </pc:sldChg>
      <pc:sldChg chg="modSp mod modClrScheme chgLayout">
        <pc:chgData name="Adrian Nava" userId="S::anava@nmof.org::65ef0ce5-8927-4af5-8416-c0fb6cb1da7c" providerId="AD" clId="Web-{457C801C-08AA-ADDC-5B00-1B89E28286C3}" dt="2023-08-11T18:32:52.988" v="3"/>
        <pc:sldMkLst>
          <pc:docMk/>
          <pc:sldMk cId="3582785091" sldId="296"/>
        </pc:sldMkLst>
        <pc:spChg chg="mod">
          <ac:chgData name="Adrian Nava" userId="S::anava@nmof.org::65ef0ce5-8927-4af5-8416-c0fb6cb1da7c" providerId="AD" clId="Web-{457C801C-08AA-ADDC-5B00-1B89E28286C3}" dt="2023-08-11T18:32:52.988" v="3"/>
          <ac:spMkLst>
            <pc:docMk/>
            <pc:sldMk cId="3582785091" sldId="296"/>
            <ac:spMk id="4" creationId="{7C63749A-B286-46A0-0D9B-366EC47AC489}"/>
          </ac:spMkLst>
        </pc:spChg>
        <pc:spChg chg="mod">
          <ac:chgData name="Adrian Nava" userId="S::anava@nmof.org::65ef0ce5-8927-4af5-8416-c0fb6cb1da7c" providerId="AD" clId="Web-{457C801C-08AA-ADDC-5B00-1B89E28286C3}" dt="2023-08-11T18:32:52.988" v="3"/>
          <ac:spMkLst>
            <pc:docMk/>
            <pc:sldMk cId="3582785091" sldId="296"/>
            <ac:spMk id="16" creationId="{1C65CDE8-D0AA-D015-B172-78EF46611E29}"/>
          </ac:spMkLst>
        </pc:spChg>
        <pc:spChg chg="mod">
          <ac:chgData name="Adrian Nava" userId="S::anava@nmof.org::65ef0ce5-8927-4af5-8416-c0fb6cb1da7c" providerId="AD" clId="Web-{457C801C-08AA-ADDC-5B00-1B89E28286C3}" dt="2023-08-11T18:32:52.988" v="3"/>
          <ac:spMkLst>
            <pc:docMk/>
            <pc:sldMk cId="3582785091" sldId="296"/>
            <ac:spMk id="31" creationId="{AC33BC5A-90CF-B46A-C1BA-66E431E8CDA1}"/>
          </ac:spMkLst>
        </pc:spChg>
        <pc:spChg chg="mod">
          <ac:chgData name="Adrian Nava" userId="S::anava@nmof.org::65ef0ce5-8927-4af5-8416-c0fb6cb1da7c" providerId="AD" clId="Web-{457C801C-08AA-ADDC-5B00-1B89E28286C3}" dt="2023-08-11T18:32:52.988" v="3"/>
          <ac:spMkLst>
            <pc:docMk/>
            <pc:sldMk cId="3582785091" sldId="296"/>
            <ac:spMk id="33" creationId="{A4E4DB48-F843-5634-9571-94989986B6CC}"/>
          </ac:spMkLst>
        </pc:spChg>
        <pc:spChg chg="mod">
          <ac:chgData name="Adrian Nava" userId="S::anava@nmof.org::65ef0ce5-8927-4af5-8416-c0fb6cb1da7c" providerId="AD" clId="Web-{457C801C-08AA-ADDC-5B00-1B89E28286C3}" dt="2023-08-11T18:32:52.988" v="3"/>
          <ac:spMkLst>
            <pc:docMk/>
            <pc:sldMk cId="3582785091" sldId="296"/>
            <ac:spMk id="34" creationId="{CDFBA612-6A31-255F-E5C8-EAA264F92C72}"/>
          </ac:spMkLst>
        </pc:spChg>
        <pc:spChg chg="mod">
          <ac:chgData name="Adrian Nava" userId="S::anava@nmof.org::65ef0ce5-8927-4af5-8416-c0fb6cb1da7c" providerId="AD" clId="Web-{457C801C-08AA-ADDC-5B00-1B89E28286C3}" dt="2023-08-11T18:32:52.988" v="3"/>
          <ac:spMkLst>
            <pc:docMk/>
            <pc:sldMk cId="3582785091" sldId="296"/>
            <ac:spMk id="37" creationId="{B13D2C14-25E4-1949-05F3-35693D1B4E20}"/>
          </ac:spMkLst>
        </pc:spChg>
        <pc:grpChg chg="mod">
          <ac:chgData name="Adrian Nava" userId="S::anava@nmof.org::65ef0ce5-8927-4af5-8416-c0fb6cb1da7c" providerId="AD" clId="Web-{457C801C-08AA-ADDC-5B00-1B89E28286C3}" dt="2023-08-11T18:32:52.988" v="3"/>
          <ac:grpSpMkLst>
            <pc:docMk/>
            <pc:sldMk cId="3582785091" sldId="296"/>
            <ac:grpSpMk id="30" creationId="{E75FA607-968D-A47B-BBE1-C203BEC0FA69}"/>
          </ac:grpSpMkLst>
        </pc:grpChg>
        <pc:picChg chg="mod">
          <ac:chgData name="Adrian Nava" userId="S::anava@nmof.org::65ef0ce5-8927-4af5-8416-c0fb6cb1da7c" providerId="AD" clId="Web-{457C801C-08AA-ADDC-5B00-1B89E28286C3}" dt="2023-08-11T18:32:52.988" v="3"/>
          <ac:picMkLst>
            <pc:docMk/>
            <pc:sldMk cId="3582785091" sldId="296"/>
            <ac:picMk id="5" creationId="{9BB435CE-8468-74B8-7D1D-E1C60F587B3C}"/>
          </ac:picMkLst>
        </pc:picChg>
        <pc:picChg chg="mod">
          <ac:chgData name="Adrian Nava" userId="S::anava@nmof.org::65ef0ce5-8927-4af5-8416-c0fb6cb1da7c" providerId="AD" clId="Web-{457C801C-08AA-ADDC-5B00-1B89E28286C3}" dt="2023-08-11T18:32:52.988" v="3"/>
          <ac:picMkLst>
            <pc:docMk/>
            <pc:sldMk cId="3582785091" sldId="296"/>
            <ac:picMk id="21" creationId="{161C0159-F66A-ECB4-5176-FA504DF8AB04}"/>
          </ac:picMkLst>
        </pc:picChg>
        <pc:cxnChg chg="mod">
          <ac:chgData name="Adrian Nava" userId="S::anava@nmof.org::65ef0ce5-8927-4af5-8416-c0fb6cb1da7c" providerId="AD" clId="Web-{457C801C-08AA-ADDC-5B00-1B89E28286C3}" dt="2023-08-11T18:32:52.988" v="3"/>
          <ac:cxnSpMkLst>
            <pc:docMk/>
            <pc:sldMk cId="3582785091" sldId="296"/>
            <ac:cxnSpMk id="35" creationId="{08EE30F3-65ED-C144-AA7B-6C6D5CBBF285}"/>
          </ac:cxnSpMkLst>
        </pc:cxnChg>
      </pc:sldChg>
      <pc:sldChg chg="modSp mod modClrScheme chgLayout">
        <pc:chgData name="Adrian Nava" userId="S::anava@nmof.org::65ef0ce5-8927-4af5-8416-c0fb6cb1da7c" providerId="AD" clId="Web-{457C801C-08AA-ADDC-5B00-1B89E28286C3}" dt="2023-08-11T18:32:52.988" v="3"/>
        <pc:sldMkLst>
          <pc:docMk/>
          <pc:sldMk cId="1276664081" sldId="300"/>
        </pc:sldMkLst>
        <pc:spChg chg="mod">
          <ac:chgData name="Adrian Nava" userId="S::anava@nmof.org::65ef0ce5-8927-4af5-8416-c0fb6cb1da7c" providerId="AD" clId="Web-{457C801C-08AA-ADDC-5B00-1B89E28286C3}" dt="2023-08-11T18:32:52.988" v="3"/>
          <ac:spMkLst>
            <pc:docMk/>
            <pc:sldMk cId="1276664081" sldId="300"/>
            <ac:spMk id="2" creationId="{6CD2D534-6B61-42B1-4A80-F5CF9B2965ED}"/>
          </ac:spMkLst>
        </pc:spChg>
        <pc:spChg chg="mod">
          <ac:chgData name="Adrian Nava" userId="S::anava@nmof.org::65ef0ce5-8927-4af5-8416-c0fb6cb1da7c" providerId="AD" clId="Web-{457C801C-08AA-ADDC-5B00-1B89E28286C3}" dt="2023-08-11T18:32:52.988" v="3"/>
          <ac:spMkLst>
            <pc:docMk/>
            <pc:sldMk cId="1276664081" sldId="300"/>
            <ac:spMk id="15" creationId="{81E7E715-1B2B-41E0-99BC-7766FC6583AC}"/>
          </ac:spMkLst>
        </pc:spChg>
        <pc:spChg chg="mod">
          <ac:chgData name="Adrian Nava" userId="S::anava@nmof.org::65ef0ce5-8927-4af5-8416-c0fb6cb1da7c" providerId="AD" clId="Web-{457C801C-08AA-ADDC-5B00-1B89E28286C3}" dt="2023-08-11T18:32:52.988" v="3"/>
          <ac:spMkLst>
            <pc:docMk/>
            <pc:sldMk cId="1276664081" sldId="300"/>
            <ac:spMk id="34" creationId="{E6F77A7B-389D-31B1-AA23-1432B3C60875}"/>
          </ac:spMkLst>
        </pc:spChg>
        <pc:spChg chg="mod">
          <ac:chgData name="Adrian Nava" userId="S::anava@nmof.org::65ef0ce5-8927-4af5-8416-c0fb6cb1da7c" providerId="AD" clId="Web-{457C801C-08AA-ADDC-5B00-1B89E28286C3}" dt="2023-08-11T18:32:52.988" v="3"/>
          <ac:spMkLst>
            <pc:docMk/>
            <pc:sldMk cId="1276664081" sldId="300"/>
            <ac:spMk id="35" creationId="{EF6BBF17-E589-95C0-D53D-56B305180514}"/>
          </ac:spMkLst>
        </pc:spChg>
        <pc:spChg chg="mod">
          <ac:chgData name="Adrian Nava" userId="S::anava@nmof.org::65ef0ce5-8927-4af5-8416-c0fb6cb1da7c" providerId="AD" clId="Web-{457C801C-08AA-ADDC-5B00-1B89E28286C3}" dt="2023-08-11T18:32:52.988" v="3"/>
          <ac:spMkLst>
            <pc:docMk/>
            <pc:sldMk cId="1276664081" sldId="300"/>
            <ac:spMk id="36" creationId="{D2994D13-6EA9-7952-FA29-A09E444227D1}"/>
          </ac:spMkLst>
        </pc:spChg>
        <pc:spChg chg="mod">
          <ac:chgData name="Adrian Nava" userId="S::anava@nmof.org::65ef0ce5-8927-4af5-8416-c0fb6cb1da7c" providerId="AD" clId="Web-{457C801C-08AA-ADDC-5B00-1B89E28286C3}" dt="2023-08-11T18:32:52.988" v="3"/>
          <ac:spMkLst>
            <pc:docMk/>
            <pc:sldMk cId="1276664081" sldId="300"/>
            <ac:spMk id="37" creationId="{F6AC0DCD-FD88-F352-D45D-01C3AFB3358B}"/>
          </ac:spMkLst>
        </pc:spChg>
        <pc:spChg chg="mod">
          <ac:chgData name="Adrian Nava" userId="S::anava@nmof.org::65ef0ce5-8927-4af5-8416-c0fb6cb1da7c" providerId="AD" clId="Web-{457C801C-08AA-ADDC-5B00-1B89E28286C3}" dt="2023-08-11T18:32:52.988" v="3"/>
          <ac:spMkLst>
            <pc:docMk/>
            <pc:sldMk cId="1276664081" sldId="300"/>
            <ac:spMk id="38" creationId="{7E835E05-78B5-46ED-C804-B0E0381B2988}"/>
          </ac:spMkLst>
        </pc:spChg>
        <pc:spChg chg="mod">
          <ac:chgData name="Adrian Nava" userId="S::anava@nmof.org::65ef0ce5-8927-4af5-8416-c0fb6cb1da7c" providerId="AD" clId="Web-{457C801C-08AA-ADDC-5B00-1B89E28286C3}" dt="2023-08-11T18:32:52.988" v="3"/>
          <ac:spMkLst>
            <pc:docMk/>
            <pc:sldMk cId="1276664081" sldId="300"/>
            <ac:spMk id="39" creationId="{810483D2-82CA-8803-CD95-9B3C2CC17EDC}"/>
          </ac:spMkLst>
        </pc:spChg>
        <pc:spChg chg="mod">
          <ac:chgData name="Adrian Nava" userId="S::anava@nmof.org::65ef0ce5-8927-4af5-8416-c0fb6cb1da7c" providerId="AD" clId="Web-{457C801C-08AA-ADDC-5B00-1B89E28286C3}" dt="2023-08-11T18:32:52.988" v="3"/>
          <ac:spMkLst>
            <pc:docMk/>
            <pc:sldMk cId="1276664081" sldId="300"/>
            <ac:spMk id="40" creationId="{3A90C9D7-3BA5-6120-7997-CA8DA7180231}"/>
          </ac:spMkLst>
        </pc:spChg>
        <pc:picChg chg="mod">
          <ac:chgData name="Adrian Nava" userId="S::anava@nmof.org::65ef0ce5-8927-4af5-8416-c0fb6cb1da7c" providerId="AD" clId="Web-{457C801C-08AA-ADDC-5B00-1B89E28286C3}" dt="2023-08-11T18:32:52.988" v="3"/>
          <ac:picMkLst>
            <pc:docMk/>
            <pc:sldMk cId="1276664081" sldId="300"/>
            <ac:picMk id="3" creationId="{F066C1F9-1A3F-1BC5-1B1D-066DB1A7F283}"/>
          </ac:picMkLst>
        </pc:picChg>
        <pc:picChg chg="mod">
          <ac:chgData name="Adrian Nava" userId="S::anava@nmof.org::65ef0ce5-8927-4af5-8416-c0fb6cb1da7c" providerId="AD" clId="Web-{457C801C-08AA-ADDC-5B00-1B89E28286C3}" dt="2023-08-11T18:32:52.988" v="3"/>
          <ac:picMkLst>
            <pc:docMk/>
            <pc:sldMk cId="1276664081" sldId="300"/>
            <ac:picMk id="5" creationId="{3BD00C89-FBB7-B058-007D-451BF7D811BD}"/>
          </ac:picMkLst>
        </pc:picChg>
        <pc:picChg chg="mod">
          <ac:chgData name="Adrian Nava" userId="S::anava@nmof.org::65ef0ce5-8927-4af5-8416-c0fb6cb1da7c" providerId="AD" clId="Web-{457C801C-08AA-ADDC-5B00-1B89E28286C3}" dt="2023-08-11T18:32:52.988" v="3"/>
          <ac:picMkLst>
            <pc:docMk/>
            <pc:sldMk cId="1276664081" sldId="300"/>
            <ac:picMk id="7" creationId="{F72712C3-D52B-E075-C32B-9ABB23AAFD84}"/>
          </ac:picMkLst>
        </pc:picChg>
        <pc:picChg chg="mod">
          <ac:chgData name="Adrian Nava" userId="S::anava@nmof.org::65ef0ce5-8927-4af5-8416-c0fb6cb1da7c" providerId="AD" clId="Web-{457C801C-08AA-ADDC-5B00-1B89E28286C3}" dt="2023-08-11T18:32:52.988" v="3"/>
          <ac:picMkLst>
            <pc:docMk/>
            <pc:sldMk cId="1276664081" sldId="300"/>
            <ac:picMk id="13" creationId="{92DCDE6D-09CA-8C8D-5D51-6E9CF9E11119}"/>
          </ac:picMkLst>
        </pc:picChg>
        <pc:picChg chg="mod">
          <ac:chgData name="Adrian Nava" userId="S::anava@nmof.org::65ef0ce5-8927-4af5-8416-c0fb6cb1da7c" providerId="AD" clId="Web-{457C801C-08AA-ADDC-5B00-1B89E28286C3}" dt="2023-08-11T18:32:52.988" v="3"/>
          <ac:picMkLst>
            <pc:docMk/>
            <pc:sldMk cId="1276664081" sldId="300"/>
            <ac:picMk id="33" creationId="{3FF5B837-170A-F323-E36E-AC62B7ACC85C}"/>
          </ac:picMkLst>
        </pc:picChg>
        <pc:picChg chg="mod">
          <ac:chgData name="Adrian Nava" userId="S::anava@nmof.org::65ef0ce5-8927-4af5-8416-c0fb6cb1da7c" providerId="AD" clId="Web-{457C801C-08AA-ADDC-5B00-1B89E28286C3}" dt="2023-08-11T18:32:52.988" v="3"/>
          <ac:picMkLst>
            <pc:docMk/>
            <pc:sldMk cId="1276664081" sldId="300"/>
            <ac:picMk id="41" creationId="{48DBC0E9-D9F8-694F-A493-2A62C8D05A1A}"/>
          </ac:picMkLst>
        </pc:picChg>
        <pc:cxnChg chg="mod">
          <ac:chgData name="Adrian Nava" userId="S::anava@nmof.org::65ef0ce5-8927-4af5-8416-c0fb6cb1da7c" providerId="AD" clId="Web-{457C801C-08AA-ADDC-5B00-1B89E28286C3}" dt="2023-08-11T18:32:52.988" v="3"/>
          <ac:cxnSpMkLst>
            <pc:docMk/>
            <pc:sldMk cId="1276664081" sldId="300"/>
            <ac:cxnSpMk id="42" creationId="{07A7B1BE-7168-224C-86FA-4C1E6805DB8B}"/>
          </ac:cxnSpMkLst>
        </pc:cxnChg>
      </pc:sldChg>
      <pc:sldChg chg="modSp mod modClrScheme chgLayout">
        <pc:chgData name="Adrian Nava" userId="S::anava@nmof.org::65ef0ce5-8927-4af5-8416-c0fb6cb1da7c" providerId="AD" clId="Web-{457C801C-08AA-ADDC-5B00-1B89E28286C3}" dt="2023-08-11T18:32:52.988" v="3"/>
        <pc:sldMkLst>
          <pc:docMk/>
          <pc:sldMk cId="3974245815" sldId="310"/>
        </pc:sldMkLst>
        <pc:spChg chg="mod">
          <ac:chgData name="Adrian Nava" userId="S::anava@nmof.org::65ef0ce5-8927-4af5-8416-c0fb6cb1da7c" providerId="AD" clId="Web-{457C801C-08AA-ADDC-5B00-1B89E28286C3}" dt="2023-08-11T18:32:52.988" v="3"/>
          <ac:spMkLst>
            <pc:docMk/>
            <pc:sldMk cId="3974245815" sldId="310"/>
            <ac:spMk id="15" creationId="{4DE21903-4DA6-F7AD-B68F-1E76535BC65E}"/>
          </ac:spMkLst>
        </pc:spChg>
        <pc:spChg chg="mod">
          <ac:chgData name="Adrian Nava" userId="S::anava@nmof.org::65ef0ce5-8927-4af5-8416-c0fb6cb1da7c" providerId="AD" clId="Web-{457C801C-08AA-ADDC-5B00-1B89E28286C3}" dt="2023-08-11T18:32:52.988" v="3"/>
          <ac:spMkLst>
            <pc:docMk/>
            <pc:sldMk cId="3974245815" sldId="310"/>
            <ac:spMk id="21" creationId="{F53CA0EA-9B76-08EA-41C7-52EF4399A0C3}"/>
          </ac:spMkLst>
        </pc:spChg>
        <pc:spChg chg="mod">
          <ac:chgData name="Adrian Nava" userId="S::anava@nmof.org::65ef0ce5-8927-4af5-8416-c0fb6cb1da7c" providerId="AD" clId="Web-{457C801C-08AA-ADDC-5B00-1B89E28286C3}" dt="2023-08-11T18:32:52.988" v="3"/>
          <ac:spMkLst>
            <pc:docMk/>
            <pc:sldMk cId="3974245815" sldId="310"/>
            <ac:spMk id="24" creationId="{68AAD1AC-D59D-D673-9803-65CAF6FF0496}"/>
          </ac:spMkLst>
        </pc:spChg>
        <pc:spChg chg="mod">
          <ac:chgData name="Adrian Nava" userId="S::anava@nmof.org::65ef0ce5-8927-4af5-8416-c0fb6cb1da7c" providerId="AD" clId="Web-{457C801C-08AA-ADDC-5B00-1B89E28286C3}" dt="2023-08-11T18:32:52.988" v="3"/>
          <ac:spMkLst>
            <pc:docMk/>
            <pc:sldMk cId="3974245815" sldId="310"/>
            <ac:spMk id="25" creationId="{57A58587-51D1-62E8-C7C3-01EAE8D59A64}"/>
          </ac:spMkLst>
        </pc:spChg>
        <pc:spChg chg="mod">
          <ac:chgData name="Adrian Nava" userId="S::anava@nmof.org::65ef0ce5-8927-4af5-8416-c0fb6cb1da7c" providerId="AD" clId="Web-{457C801C-08AA-ADDC-5B00-1B89E28286C3}" dt="2023-08-11T18:32:52.988" v="3"/>
          <ac:spMkLst>
            <pc:docMk/>
            <pc:sldMk cId="3974245815" sldId="310"/>
            <ac:spMk id="26" creationId="{FE7BC11F-00A2-16FA-2DE7-BE91B0BEB8B7}"/>
          </ac:spMkLst>
        </pc:spChg>
        <pc:graphicFrameChg chg="mod modGraphic">
          <ac:chgData name="Adrian Nava" userId="S::anava@nmof.org::65ef0ce5-8927-4af5-8416-c0fb6cb1da7c" providerId="AD" clId="Web-{457C801C-08AA-ADDC-5B00-1B89E28286C3}" dt="2023-08-11T18:32:52.988" v="3"/>
          <ac:graphicFrameMkLst>
            <pc:docMk/>
            <pc:sldMk cId="3974245815" sldId="310"/>
            <ac:graphicFrameMk id="20" creationId="{84744910-26FA-ADF1-B721-9748969B42C5}"/>
          </ac:graphicFrameMkLst>
        </pc:graphicFrameChg>
        <pc:graphicFrameChg chg="mod modGraphic">
          <ac:chgData name="Adrian Nava" userId="S::anava@nmof.org::65ef0ce5-8927-4af5-8416-c0fb6cb1da7c" providerId="AD" clId="Web-{457C801C-08AA-ADDC-5B00-1B89E28286C3}" dt="2023-08-11T18:32:52.988" v="3"/>
          <ac:graphicFrameMkLst>
            <pc:docMk/>
            <pc:sldMk cId="3974245815" sldId="310"/>
            <ac:graphicFrameMk id="22" creationId="{AFBFADAC-DC0E-69E6-6789-6F302E0BF7B9}"/>
          </ac:graphicFrameMkLst>
        </pc:graphicFrameChg>
        <pc:graphicFrameChg chg="mod modGraphic">
          <ac:chgData name="Adrian Nava" userId="S::anava@nmof.org::65ef0ce5-8927-4af5-8416-c0fb6cb1da7c" providerId="AD" clId="Web-{457C801C-08AA-ADDC-5B00-1B89E28286C3}" dt="2023-08-11T18:32:52.988" v="3"/>
          <ac:graphicFrameMkLst>
            <pc:docMk/>
            <pc:sldMk cId="3974245815" sldId="310"/>
            <ac:graphicFrameMk id="23" creationId="{1642C65E-CF7F-0F29-52BA-267C5F908BEF}"/>
          </ac:graphicFrameMkLst>
        </pc:graphicFrameChg>
        <pc:picChg chg="mod">
          <ac:chgData name="Adrian Nava" userId="S::anava@nmof.org::65ef0ce5-8927-4af5-8416-c0fb6cb1da7c" providerId="AD" clId="Web-{457C801C-08AA-ADDC-5B00-1B89E28286C3}" dt="2023-08-11T18:32:52.988" v="3"/>
          <ac:picMkLst>
            <pc:docMk/>
            <pc:sldMk cId="3974245815" sldId="310"/>
            <ac:picMk id="17" creationId="{03F5E737-C945-0F34-2AB7-4BC08C1D14D8}"/>
          </ac:picMkLst>
        </pc:picChg>
        <pc:picChg chg="mod">
          <ac:chgData name="Adrian Nava" userId="S::anava@nmof.org::65ef0ce5-8927-4af5-8416-c0fb6cb1da7c" providerId="AD" clId="Web-{457C801C-08AA-ADDC-5B00-1B89E28286C3}" dt="2023-08-11T18:32:52.988" v="3"/>
          <ac:picMkLst>
            <pc:docMk/>
            <pc:sldMk cId="3974245815" sldId="310"/>
            <ac:picMk id="18" creationId="{BAD0495D-5544-78FF-0C61-286EBA3CA401}"/>
          </ac:picMkLst>
        </pc:picChg>
        <pc:picChg chg="mod">
          <ac:chgData name="Adrian Nava" userId="S::anava@nmof.org::65ef0ce5-8927-4af5-8416-c0fb6cb1da7c" providerId="AD" clId="Web-{457C801C-08AA-ADDC-5B00-1B89E28286C3}" dt="2023-08-11T18:32:52.988" v="3"/>
          <ac:picMkLst>
            <pc:docMk/>
            <pc:sldMk cId="3974245815" sldId="310"/>
            <ac:picMk id="19" creationId="{ECFA089A-ADFE-DE0C-30E3-ADCACE4BB594}"/>
          </ac:picMkLst>
        </pc:picChg>
        <pc:cxnChg chg="mod">
          <ac:chgData name="Adrian Nava" userId="S::anava@nmof.org::65ef0ce5-8927-4af5-8416-c0fb6cb1da7c" providerId="AD" clId="Web-{457C801C-08AA-ADDC-5B00-1B89E28286C3}" dt="2023-08-11T18:32:52.988" v="3"/>
          <ac:cxnSpMkLst>
            <pc:docMk/>
            <pc:sldMk cId="3974245815" sldId="310"/>
            <ac:cxnSpMk id="16" creationId="{8B656F9B-D5B2-8794-D336-B90F6BE77906}"/>
          </ac:cxnSpMkLst>
        </pc:cxnChg>
      </pc:sldChg>
      <pc:sldChg chg="modSp mod modClrScheme chgLayout">
        <pc:chgData name="Adrian Nava" userId="S::anava@nmof.org::65ef0ce5-8927-4af5-8416-c0fb6cb1da7c" providerId="AD" clId="Web-{457C801C-08AA-ADDC-5B00-1B89E28286C3}" dt="2023-08-11T18:32:52.988" v="3"/>
        <pc:sldMkLst>
          <pc:docMk/>
          <pc:sldMk cId="984155184" sldId="311"/>
        </pc:sldMkLst>
        <pc:spChg chg="mod">
          <ac:chgData name="Adrian Nava" userId="S::anava@nmof.org::65ef0ce5-8927-4af5-8416-c0fb6cb1da7c" providerId="AD" clId="Web-{457C801C-08AA-ADDC-5B00-1B89E28286C3}" dt="2023-08-11T18:32:52.988" v="3"/>
          <ac:spMkLst>
            <pc:docMk/>
            <pc:sldMk cId="984155184" sldId="311"/>
            <ac:spMk id="10" creationId="{BA5CCD78-7567-BD39-72D8-DD24FCB6E040}"/>
          </ac:spMkLst>
        </pc:spChg>
        <pc:spChg chg="mod">
          <ac:chgData name="Adrian Nava" userId="S::anava@nmof.org::65ef0ce5-8927-4af5-8416-c0fb6cb1da7c" providerId="AD" clId="Web-{457C801C-08AA-ADDC-5B00-1B89E28286C3}" dt="2023-08-11T18:32:52.988" v="3"/>
          <ac:spMkLst>
            <pc:docMk/>
            <pc:sldMk cId="984155184" sldId="311"/>
            <ac:spMk id="15" creationId="{3EA45352-824E-BBDE-DFED-CE3F75A80FF9}"/>
          </ac:spMkLst>
        </pc:spChg>
        <pc:spChg chg="mod">
          <ac:chgData name="Adrian Nava" userId="S::anava@nmof.org::65ef0ce5-8927-4af5-8416-c0fb6cb1da7c" providerId="AD" clId="Web-{457C801C-08AA-ADDC-5B00-1B89E28286C3}" dt="2023-08-11T18:32:52.988" v="3"/>
          <ac:spMkLst>
            <pc:docMk/>
            <pc:sldMk cId="984155184" sldId="311"/>
            <ac:spMk id="18" creationId="{5FDE0B75-4F4D-24CD-A942-38101268CABD}"/>
          </ac:spMkLst>
        </pc:spChg>
        <pc:spChg chg="mod">
          <ac:chgData name="Adrian Nava" userId="S::anava@nmof.org::65ef0ce5-8927-4af5-8416-c0fb6cb1da7c" providerId="AD" clId="Web-{457C801C-08AA-ADDC-5B00-1B89E28286C3}" dt="2023-08-11T18:32:52.988" v="3"/>
          <ac:spMkLst>
            <pc:docMk/>
            <pc:sldMk cId="984155184" sldId="311"/>
            <ac:spMk id="19" creationId="{C2B59857-F2D9-FCFA-0A19-6EA947A44CDC}"/>
          </ac:spMkLst>
        </pc:spChg>
        <pc:spChg chg="mod">
          <ac:chgData name="Adrian Nava" userId="S::anava@nmof.org::65ef0ce5-8927-4af5-8416-c0fb6cb1da7c" providerId="AD" clId="Web-{457C801C-08AA-ADDC-5B00-1B89E28286C3}" dt="2023-08-11T18:32:52.988" v="3"/>
          <ac:spMkLst>
            <pc:docMk/>
            <pc:sldMk cId="984155184" sldId="311"/>
            <ac:spMk id="21" creationId="{1E3759CB-4F44-9761-1F9E-B36349A7841C}"/>
          </ac:spMkLst>
        </pc:spChg>
        <pc:graphicFrameChg chg="mod modGraphic">
          <ac:chgData name="Adrian Nava" userId="S::anava@nmof.org::65ef0ce5-8927-4af5-8416-c0fb6cb1da7c" providerId="AD" clId="Web-{457C801C-08AA-ADDC-5B00-1B89E28286C3}" dt="2023-08-11T18:32:52.988" v="3"/>
          <ac:graphicFrameMkLst>
            <pc:docMk/>
            <pc:sldMk cId="984155184" sldId="311"/>
            <ac:graphicFrameMk id="14" creationId="{27CEDF26-FB38-A80B-EC93-1728637632EC}"/>
          </ac:graphicFrameMkLst>
        </pc:graphicFrameChg>
        <pc:graphicFrameChg chg="mod modGraphic">
          <ac:chgData name="Adrian Nava" userId="S::anava@nmof.org::65ef0ce5-8927-4af5-8416-c0fb6cb1da7c" providerId="AD" clId="Web-{457C801C-08AA-ADDC-5B00-1B89E28286C3}" dt="2023-08-11T18:32:52.988" v="3"/>
          <ac:graphicFrameMkLst>
            <pc:docMk/>
            <pc:sldMk cId="984155184" sldId="311"/>
            <ac:graphicFrameMk id="16" creationId="{741AFB37-901A-C576-2A7E-805AE955F1B7}"/>
          </ac:graphicFrameMkLst>
        </pc:graphicFrameChg>
        <pc:graphicFrameChg chg="mod modGraphic">
          <ac:chgData name="Adrian Nava" userId="S::anava@nmof.org::65ef0ce5-8927-4af5-8416-c0fb6cb1da7c" providerId="AD" clId="Web-{457C801C-08AA-ADDC-5B00-1B89E28286C3}" dt="2023-08-11T18:32:52.988" v="3"/>
          <ac:graphicFrameMkLst>
            <pc:docMk/>
            <pc:sldMk cId="984155184" sldId="311"/>
            <ac:graphicFrameMk id="17" creationId="{C914349D-A49C-6C1A-310F-2A5713534CAE}"/>
          </ac:graphicFrameMkLst>
        </pc:graphicFrameChg>
        <pc:picChg chg="mod">
          <ac:chgData name="Adrian Nava" userId="S::anava@nmof.org::65ef0ce5-8927-4af5-8416-c0fb6cb1da7c" providerId="AD" clId="Web-{457C801C-08AA-ADDC-5B00-1B89E28286C3}" dt="2023-08-11T18:32:52.988" v="3"/>
          <ac:picMkLst>
            <pc:docMk/>
            <pc:sldMk cId="984155184" sldId="311"/>
            <ac:picMk id="12" creationId="{A7D11253-5358-D765-EC5B-E19F9530A121}"/>
          </ac:picMkLst>
        </pc:picChg>
        <pc:picChg chg="mod">
          <ac:chgData name="Adrian Nava" userId="S::anava@nmof.org::65ef0ce5-8927-4af5-8416-c0fb6cb1da7c" providerId="AD" clId="Web-{457C801C-08AA-ADDC-5B00-1B89E28286C3}" dt="2023-08-11T18:32:52.988" v="3"/>
          <ac:picMkLst>
            <pc:docMk/>
            <pc:sldMk cId="984155184" sldId="311"/>
            <ac:picMk id="13" creationId="{319E0BE6-A9EC-7CD8-EAE8-19CAEB56E3B8}"/>
          </ac:picMkLst>
        </pc:picChg>
        <pc:picChg chg="mod">
          <ac:chgData name="Adrian Nava" userId="S::anava@nmof.org::65ef0ce5-8927-4af5-8416-c0fb6cb1da7c" providerId="AD" clId="Web-{457C801C-08AA-ADDC-5B00-1B89E28286C3}" dt="2023-08-11T18:32:52.988" v="3"/>
          <ac:picMkLst>
            <pc:docMk/>
            <pc:sldMk cId="984155184" sldId="311"/>
            <ac:picMk id="20" creationId="{D30ED7BD-446A-1030-E333-07E98AF4F056}"/>
          </ac:picMkLst>
        </pc:picChg>
        <pc:cxnChg chg="mod">
          <ac:chgData name="Adrian Nava" userId="S::anava@nmof.org::65ef0ce5-8927-4af5-8416-c0fb6cb1da7c" providerId="AD" clId="Web-{457C801C-08AA-ADDC-5B00-1B89E28286C3}" dt="2023-08-11T18:32:52.988" v="3"/>
          <ac:cxnSpMkLst>
            <pc:docMk/>
            <pc:sldMk cId="984155184" sldId="311"/>
            <ac:cxnSpMk id="11" creationId="{1DCA6B11-3715-05A4-1241-A96486E39A54}"/>
          </ac:cxnSpMkLst>
        </pc:cxnChg>
      </pc:sldChg>
      <pc:sldChg chg="modSp mod modClrScheme chgLayout">
        <pc:chgData name="Adrian Nava" userId="S::anava@nmof.org::65ef0ce5-8927-4af5-8416-c0fb6cb1da7c" providerId="AD" clId="Web-{457C801C-08AA-ADDC-5B00-1B89E28286C3}" dt="2023-08-11T18:32:52.988" v="3"/>
        <pc:sldMkLst>
          <pc:docMk/>
          <pc:sldMk cId="2195528604" sldId="312"/>
        </pc:sldMkLst>
        <pc:spChg chg="mod">
          <ac:chgData name="Adrian Nava" userId="S::anava@nmof.org::65ef0ce5-8927-4af5-8416-c0fb6cb1da7c" providerId="AD" clId="Web-{457C801C-08AA-ADDC-5B00-1B89E28286C3}" dt="2023-08-11T18:32:52.988" v="3"/>
          <ac:spMkLst>
            <pc:docMk/>
            <pc:sldMk cId="2195528604" sldId="312"/>
            <ac:spMk id="12" creationId="{6C7D454C-1F84-6DB4-C4B8-B46A86E1FF43}"/>
          </ac:spMkLst>
        </pc:spChg>
        <pc:spChg chg="mod">
          <ac:chgData name="Adrian Nava" userId="S::anava@nmof.org::65ef0ce5-8927-4af5-8416-c0fb6cb1da7c" providerId="AD" clId="Web-{457C801C-08AA-ADDC-5B00-1B89E28286C3}" dt="2023-08-11T18:32:52.988" v="3"/>
          <ac:spMkLst>
            <pc:docMk/>
            <pc:sldMk cId="2195528604" sldId="312"/>
            <ac:spMk id="20" creationId="{8C0B0D4B-F589-8036-2749-C710E1A864DF}"/>
          </ac:spMkLst>
        </pc:spChg>
        <pc:spChg chg="mod">
          <ac:chgData name="Adrian Nava" userId="S::anava@nmof.org::65ef0ce5-8927-4af5-8416-c0fb6cb1da7c" providerId="AD" clId="Web-{457C801C-08AA-ADDC-5B00-1B89E28286C3}" dt="2023-08-11T18:32:52.988" v="3"/>
          <ac:spMkLst>
            <pc:docMk/>
            <pc:sldMk cId="2195528604" sldId="312"/>
            <ac:spMk id="22" creationId="{BAF6FF68-AFAF-3BF4-929C-EBCB3AEF800A}"/>
          </ac:spMkLst>
        </pc:spChg>
        <pc:spChg chg="mod">
          <ac:chgData name="Adrian Nava" userId="S::anava@nmof.org::65ef0ce5-8927-4af5-8416-c0fb6cb1da7c" providerId="AD" clId="Web-{457C801C-08AA-ADDC-5B00-1B89E28286C3}" dt="2023-08-11T18:32:52.988" v="3"/>
          <ac:spMkLst>
            <pc:docMk/>
            <pc:sldMk cId="2195528604" sldId="312"/>
            <ac:spMk id="25" creationId="{FA55FE9C-AABD-51D3-1C6F-8FE1951F3D09}"/>
          </ac:spMkLst>
        </pc:spChg>
        <pc:spChg chg="mod">
          <ac:chgData name="Adrian Nava" userId="S::anava@nmof.org::65ef0ce5-8927-4af5-8416-c0fb6cb1da7c" providerId="AD" clId="Web-{457C801C-08AA-ADDC-5B00-1B89E28286C3}" dt="2023-08-11T18:32:52.988" v="3"/>
          <ac:spMkLst>
            <pc:docMk/>
            <pc:sldMk cId="2195528604" sldId="312"/>
            <ac:spMk id="26" creationId="{988AE1F5-85CF-CC26-C1CA-551D2080C240}"/>
          </ac:spMkLst>
        </pc:spChg>
        <pc:spChg chg="mod">
          <ac:chgData name="Adrian Nava" userId="S::anava@nmof.org::65ef0ce5-8927-4af5-8416-c0fb6cb1da7c" providerId="AD" clId="Web-{457C801C-08AA-ADDC-5B00-1B89E28286C3}" dt="2023-08-11T18:32:52.988" v="3"/>
          <ac:spMkLst>
            <pc:docMk/>
            <pc:sldMk cId="2195528604" sldId="312"/>
            <ac:spMk id="27" creationId="{CBA88FDB-0AD6-7FAA-17CF-3872E9874A25}"/>
          </ac:spMkLst>
        </pc:spChg>
        <pc:graphicFrameChg chg="mod modGraphic">
          <ac:chgData name="Adrian Nava" userId="S::anava@nmof.org::65ef0ce5-8927-4af5-8416-c0fb6cb1da7c" providerId="AD" clId="Web-{457C801C-08AA-ADDC-5B00-1B89E28286C3}" dt="2023-08-11T18:32:52.988" v="3"/>
          <ac:graphicFrameMkLst>
            <pc:docMk/>
            <pc:sldMk cId="2195528604" sldId="312"/>
            <ac:graphicFrameMk id="21" creationId="{1EAAF93D-7B33-0381-2B72-87179C1776E2}"/>
          </ac:graphicFrameMkLst>
        </pc:graphicFrameChg>
        <pc:graphicFrameChg chg="mod modGraphic">
          <ac:chgData name="Adrian Nava" userId="S::anava@nmof.org::65ef0ce5-8927-4af5-8416-c0fb6cb1da7c" providerId="AD" clId="Web-{457C801C-08AA-ADDC-5B00-1B89E28286C3}" dt="2023-08-11T18:32:52.988" v="3"/>
          <ac:graphicFrameMkLst>
            <pc:docMk/>
            <pc:sldMk cId="2195528604" sldId="312"/>
            <ac:graphicFrameMk id="23" creationId="{46C3F742-3E64-3967-5AC1-E8E009002990}"/>
          </ac:graphicFrameMkLst>
        </pc:graphicFrameChg>
        <pc:graphicFrameChg chg="mod modGraphic">
          <ac:chgData name="Adrian Nava" userId="S::anava@nmof.org::65ef0ce5-8927-4af5-8416-c0fb6cb1da7c" providerId="AD" clId="Web-{457C801C-08AA-ADDC-5B00-1B89E28286C3}" dt="2023-08-11T18:32:52.988" v="3"/>
          <ac:graphicFrameMkLst>
            <pc:docMk/>
            <pc:sldMk cId="2195528604" sldId="312"/>
            <ac:graphicFrameMk id="24" creationId="{798D00BB-1498-C130-6875-50BB0B620634}"/>
          </ac:graphicFrameMkLst>
        </pc:graphicFrameChg>
        <pc:picChg chg="mod">
          <ac:chgData name="Adrian Nava" userId="S::anava@nmof.org::65ef0ce5-8927-4af5-8416-c0fb6cb1da7c" providerId="AD" clId="Web-{457C801C-08AA-ADDC-5B00-1B89E28286C3}" dt="2023-08-11T18:32:52.988" v="3"/>
          <ac:picMkLst>
            <pc:docMk/>
            <pc:sldMk cId="2195528604" sldId="312"/>
            <ac:picMk id="17" creationId="{25567759-037A-E01C-E14B-D98538A593C3}"/>
          </ac:picMkLst>
        </pc:picChg>
        <pc:picChg chg="mod">
          <ac:chgData name="Adrian Nava" userId="S::anava@nmof.org::65ef0ce5-8927-4af5-8416-c0fb6cb1da7c" providerId="AD" clId="Web-{457C801C-08AA-ADDC-5B00-1B89E28286C3}" dt="2023-08-11T18:32:52.988" v="3"/>
          <ac:picMkLst>
            <pc:docMk/>
            <pc:sldMk cId="2195528604" sldId="312"/>
            <ac:picMk id="18" creationId="{7D64A120-B3F8-0F21-7C72-976621EC445C}"/>
          </ac:picMkLst>
        </pc:picChg>
        <pc:picChg chg="mod">
          <ac:chgData name="Adrian Nava" userId="S::anava@nmof.org::65ef0ce5-8927-4af5-8416-c0fb6cb1da7c" providerId="AD" clId="Web-{457C801C-08AA-ADDC-5B00-1B89E28286C3}" dt="2023-08-11T18:32:52.988" v="3"/>
          <ac:picMkLst>
            <pc:docMk/>
            <pc:sldMk cId="2195528604" sldId="312"/>
            <ac:picMk id="19" creationId="{64534555-F754-B183-4932-6D95E50DB258}"/>
          </ac:picMkLst>
        </pc:picChg>
        <pc:cxnChg chg="mod">
          <ac:chgData name="Adrian Nava" userId="S::anava@nmof.org::65ef0ce5-8927-4af5-8416-c0fb6cb1da7c" providerId="AD" clId="Web-{457C801C-08AA-ADDC-5B00-1B89E28286C3}" dt="2023-08-11T18:32:52.988" v="3"/>
          <ac:cxnSpMkLst>
            <pc:docMk/>
            <pc:sldMk cId="2195528604" sldId="312"/>
            <ac:cxnSpMk id="16" creationId="{7FFA236E-8BB0-763F-4F26-002AF17FF9AE}"/>
          </ac:cxnSpMkLst>
        </pc:cxnChg>
      </pc:sldChg>
      <pc:sldChg chg="modSp mod modClrScheme chgLayout">
        <pc:chgData name="Adrian Nava" userId="S::anava@nmof.org::65ef0ce5-8927-4af5-8416-c0fb6cb1da7c" providerId="AD" clId="Web-{457C801C-08AA-ADDC-5B00-1B89E28286C3}" dt="2023-08-11T18:32:52.988" v="3"/>
        <pc:sldMkLst>
          <pc:docMk/>
          <pc:sldMk cId="1196413291" sldId="314"/>
        </pc:sldMkLst>
        <pc:spChg chg="mod">
          <ac:chgData name="Adrian Nava" userId="S::anava@nmof.org::65ef0ce5-8927-4af5-8416-c0fb6cb1da7c" providerId="AD" clId="Web-{457C801C-08AA-ADDC-5B00-1B89E28286C3}" dt="2023-08-11T18:32:52.988" v="3"/>
          <ac:spMkLst>
            <pc:docMk/>
            <pc:sldMk cId="1196413291" sldId="314"/>
            <ac:spMk id="2" creationId="{00000000-0000-0000-0000-000000000000}"/>
          </ac:spMkLst>
        </pc:spChg>
        <pc:spChg chg="mod">
          <ac:chgData name="Adrian Nava" userId="S::anava@nmof.org::65ef0ce5-8927-4af5-8416-c0fb6cb1da7c" providerId="AD" clId="Web-{457C801C-08AA-ADDC-5B00-1B89E28286C3}" dt="2023-08-11T18:32:52.988" v="3"/>
          <ac:spMkLst>
            <pc:docMk/>
            <pc:sldMk cId="1196413291" sldId="314"/>
            <ac:spMk id="3" creationId="{00000000-0000-0000-0000-000000000000}"/>
          </ac:spMkLst>
        </pc:spChg>
      </pc:sldChg>
      <pc:sldChg chg="modSp mod modClrScheme chgLayout">
        <pc:chgData name="Adrian Nava" userId="S::anava@nmof.org::65ef0ce5-8927-4af5-8416-c0fb6cb1da7c" providerId="AD" clId="Web-{457C801C-08AA-ADDC-5B00-1B89E28286C3}" dt="2023-08-11T18:32:52.988" v="3"/>
        <pc:sldMkLst>
          <pc:docMk/>
          <pc:sldMk cId="518373392" sldId="315"/>
        </pc:sldMkLst>
        <pc:spChg chg="mod">
          <ac:chgData name="Adrian Nava" userId="S::anava@nmof.org::65ef0ce5-8927-4af5-8416-c0fb6cb1da7c" providerId="AD" clId="Web-{457C801C-08AA-ADDC-5B00-1B89E28286C3}" dt="2023-08-11T18:32:52.988" v="3"/>
          <ac:spMkLst>
            <pc:docMk/>
            <pc:sldMk cId="518373392" sldId="315"/>
            <ac:spMk id="15" creationId="{81E7E715-1B2B-41E0-99BC-7766FC6583AC}"/>
          </ac:spMkLst>
        </pc:spChg>
        <pc:spChg chg="mod">
          <ac:chgData name="Adrian Nava" userId="S::anava@nmof.org::65ef0ce5-8927-4af5-8416-c0fb6cb1da7c" providerId="AD" clId="Web-{457C801C-08AA-ADDC-5B00-1B89E28286C3}" dt="2023-08-11T18:32:52.988" v="3"/>
          <ac:spMkLst>
            <pc:docMk/>
            <pc:sldMk cId="518373392" sldId="315"/>
            <ac:spMk id="19" creationId="{36CC051F-92C0-84D1-DCC3-7BDC2E7737BE}"/>
          </ac:spMkLst>
        </pc:spChg>
        <pc:spChg chg="mod">
          <ac:chgData name="Adrian Nava" userId="S::anava@nmof.org::65ef0ce5-8927-4af5-8416-c0fb6cb1da7c" providerId="AD" clId="Web-{457C801C-08AA-ADDC-5B00-1B89E28286C3}" dt="2023-08-11T18:32:52.988" v="3"/>
          <ac:spMkLst>
            <pc:docMk/>
            <pc:sldMk cId="518373392" sldId="315"/>
            <ac:spMk id="20" creationId="{9D7B871F-A331-F68C-7D58-B2D7DB7F1196}"/>
          </ac:spMkLst>
        </pc:spChg>
        <pc:spChg chg="mod">
          <ac:chgData name="Adrian Nava" userId="S::anava@nmof.org::65ef0ce5-8927-4af5-8416-c0fb6cb1da7c" providerId="AD" clId="Web-{457C801C-08AA-ADDC-5B00-1B89E28286C3}" dt="2023-08-11T18:32:52.988" v="3"/>
          <ac:spMkLst>
            <pc:docMk/>
            <pc:sldMk cId="518373392" sldId="315"/>
            <ac:spMk id="21" creationId="{1FC565A0-9AF2-1591-A2CF-598F4E6EA9CC}"/>
          </ac:spMkLst>
        </pc:spChg>
        <pc:spChg chg="mod">
          <ac:chgData name="Adrian Nava" userId="S::anava@nmof.org::65ef0ce5-8927-4af5-8416-c0fb6cb1da7c" providerId="AD" clId="Web-{457C801C-08AA-ADDC-5B00-1B89E28286C3}" dt="2023-08-11T18:32:52.988" v="3"/>
          <ac:spMkLst>
            <pc:docMk/>
            <pc:sldMk cId="518373392" sldId="315"/>
            <ac:spMk id="22" creationId="{569821ED-6975-E553-0BF4-F1D31ACD4582}"/>
          </ac:spMkLst>
        </pc:spChg>
        <pc:grpChg chg="mod">
          <ac:chgData name="Adrian Nava" userId="S::anava@nmof.org::65ef0ce5-8927-4af5-8416-c0fb6cb1da7c" providerId="AD" clId="Web-{457C801C-08AA-ADDC-5B00-1B89E28286C3}" dt="2023-08-11T18:32:52.988" v="3"/>
          <ac:grpSpMkLst>
            <pc:docMk/>
            <pc:sldMk cId="518373392" sldId="315"/>
            <ac:grpSpMk id="6" creationId="{717C9EFB-24C4-8050-F0EB-07D9877C2187}"/>
          </ac:grpSpMkLst>
        </pc:grpChg>
        <pc:grpChg chg="mod">
          <ac:chgData name="Adrian Nava" userId="S::anava@nmof.org::65ef0ce5-8927-4af5-8416-c0fb6cb1da7c" providerId="AD" clId="Web-{457C801C-08AA-ADDC-5B00-1B89E28286C3}" dt="2023-08-11T18:32:52.988" v="3"/>
          <ac:grpSpMkLst>
            <pc:docMk/>
            <pc:sldMk cId="518373392" sldId="315"/>
            <ac:grpSpMk id="8" creationId="{10B3B886-A210-7DF5-61F4-50CF55DFF997}"/>
          </ac:grpSpMkLst>
        </pc:grpChg>
        <pc:grpChg chg="mod">
          <ac:chgData name="Adrian Nava" userId="S::anava@nmof.org::65ef0ce5-8927-4af5-8416-c0fb6cb1da7c" providerId="AD" clId="Web-{457C801C-08AA-ADDC-5B00-1B89E28286C3}" dt="2023-08-11T18:32:52.988" v="3"/>
          <ac:grpSpMkLst>
            <pc:docMk/>
            <pc:sldMk cId="518373392" sldId="315"/>
            <ac:grpSpMk id="23" creationId="{8F4B1762-5275-6039-D6F6-C7BF05FFC880}"/>
          </ac:grpSpMkLst>
        </pc:grpChg>
        <pc:grpChg chg="mod">
          <ac:chgData name="Adrian Nava" userId="S::anava@nmof.org::65ef0ce5-8927-4af5-8416-c0fb6cb1da7c" providerId="AD" clId="Web-{457C801C-08AA-ADDC-5B00-1B89E28286C3}" dt="2023-08-11T18:32:52.988" v="3"/>
          <ac:grpSpMkLst>
            <pc:docMk/>
            <pc:sldMk cId="518373392" sldId="315"/>
            <ac:grpSpMk id="24" creationId="{52CE01C8-9C07-4230-AC35-E26E61B1EE24}"/>
          </ac:grpSpMkLst>
        </pc:grpChg>
        <pc:cxnChg chg="mod">
          <ac:chgData name="Adrian Nava" userId="S::anava@nmof.org::65ef0ce5-8927-4af5-8416-c0fb6cb1da7c" providerId="AD" clId="Web-{457C801C-08AA-ADDC-5B00-1B89E28286C3}" dt="2023-08-11T18:32:52.988" v="3"/>
          <ac:cxnSpMkLst>
            <pc:docMk/>
            <pc:sldMk cId="518373392" sldId="315"/>
            <ac:cxnSpMk id="65" creationId="{E7CB147A-DA4D-5B75-9CE1-D33B4CCCA0AB}"/>
          </ac:cxnSpMkLst>
        </pc:cxnChg>
      </pc:sldChg>
      <pc:sldChg chg="modSp mod modClrScheme chgLayout">
        <pc:chgData name="Adrian Nava" userId="S::anava@nmof.org::65ef0ce5-8927-4af5-8416-c0fb6cb1da7c" providerId="AD" clId="Web-{457C801C-08AA-ADDC-5B00-1B89E28286C3}" dt="2023-08-11T18:32:52.988" v="3"/>
        <pc:sldMkLst>
          <pc:docMk/>
          <pc:sldMk cId="3272872681" sldId="316"/>
        </pc:sldMkLst>
        <pc:picChg chg="mod">
          <ac:chgData name="Adrian Nava" userId="S::anava@nmof.org::65ef0ce5-8927-4af5-8416-c0fb6cb1da7c" providerId="AD" clId="Web-{457C801C-08AA-ADDC-5B00-1B89E28286C3}" dt="2023-08-11T18:32:52.988" v="3"/>
          <ac:picMkLst>
            <pc:docMk/>
            <pc:sldMk cId="3272872681" sldId="316"/>
            <ac:picMk id="2" creationId="{00000000-0000-0000-0000-000000000000}"/>
          </ac:picMkLst>
        </pc:picChg>
      </pc:sldChg>
      <pc:sldChg chg="modSp mod modClrScheme chgLayout">
        <pc:chgData name="Adrian Nava" userId="S::anava@nmof.org::65ef0ce5-8927-4af5-8416-c0fb6cb1da7c" providerId="AD" clId="Web-{457C801C-08AA-ADDC-5B00-1B89E28286C3}" dt="2023-08-11T18:32:52.988" v="3"/>
        <pc:sldMkLst>
          <pc:docMk/>
          <pc:sldMk cId="1558533395" sldId="317"/>
        </pc:sldMkLst>
        <pc:spChg chg="mod ord">
          <ac:chgData name="Adrian Nava" userId="S::anava@nmof.org::65ef0ce5-8927-4af5-8416-c0fb6cb1da7c" providerId="AD" clId="Web-{457C801C-08AA-ADDC-5B00-1B89E28286C3}" dt="2023-08-11T18:32:52.988" v="3"/>
          <ac:spMkLst>
            <pc:docMk/>
            <pc:sldMk cId="1558533395" sldId="317"/>
            <ac:spMk id="4" creationId="{81E7E715-1B2B-41E0-99BC-7766FC6583AC}"/>
          </ac:spMkLst>
        </pc:spChg>
        <pc:spChg chg="mod">
          <ac:chgData name="Adrian Nava" userId="S::anava@nmof.org::65ef0ce5-8927-4af5-8416-c0fb6cb1da7c" providerId="AD" clId="Web-{457C801C-08AA-ADDC-5B00-1B89E28286C3}" dt="2023-08-11T18:32:52.988" v="3"/>
          <ac:spMkLst>
            <pc:docMk/>
            <pc:sldMk cId="1558533395" sldId="317"/>
            <ac:spMk id="7" creationId="{00000000-0000-0000-0000-000000000000}"/>
          </ac:spMkLst>
        </pc:spChg>
        <pc:picChg chg="mod ord">
          <ac:chgData name="Adrian Nava" userId="S::anava@nmof.org::65ef0ce5-8927-4af5-8416-c0fb6cb1da7c" providerId="AD" clId="Web-{457C801C-08AA-ADDC-5B00-1B89E28286C3}" dt="2023-08-11T18:32:52.988" v="3"/>
          <ac:picMkLst>
            <pc:docMk/>
            <pc:sldMk cId="1558533395" sldId="317"/>
            <ac:picMk id="6" creationId="{00000000-0000-0000-0000-000000000000}"/>
          </ac:picMkLst>
        </pc:picChg>
        <pc:cxnChg chg="mod">
          <ac:chgData name="Adrian Nava" userId="S::anava@nmof.org::65ef0ce5-8927-4af5-8416-c0fb6cb1da7c" providerId="AD" clId="Web-{457C801C-08AA-ADDC-5B00-1B89E28286C3}" dt="2023-08-11T18:32:52.988" v="3"/>
          <ac:cxnSpMkLst>
            <pc:docMk/>
            <pc:sldMk cId="1558533395" sldId="317"/>
            <ac:cxnSpMk id="5" creationId="{44A92F7A-AC4F-798D-C3D8-D482A8CBCD26}"/>
          </ac:cxnSpMkLst>
        </pc:cxnChg>
      </pc:sldChg>
      <pc:sldChg chg="modSp mod modClrScheme chgLayout">
        <pc:chgData name="Adrian Nava" userId="S::anava@nmof.org::65ef0ce5-8927-4af5-8416-c0fb6cb1da7c" providerId="AD" clId="Web-{457C801C-08AA-ADDC-5B00-1B89E28286C3}" dt="2023-08-11T18:32:52.988" v="3"/>
        <pc:sldMkLst>
          <pc:docMk/>
          <pc:sldMk cId="3630245084" sldId="318"/>
        </pc:sldMkLst>
        <pc:spChg chg="mod ord">
          <ac:chgData name="Adrian Nava" userId="S::anava@nmof.org::65ef0ce5-8927-4af5-8416-c0fb6cb1da7c" providerId="AD" clId="Web-{457C801C-08AA-ADDC-5B00-1B89E28286C3}" dt="2023-08-11T18:32:52.988" v="3"/>
          <ac:spMkLst>
            <pc:docMk/>
            <pc:sldMk cId="3630245084" sldId="318"/>
            <ac:spMk id="4" creationId="{81E7E715-1B2B-41E0-99BC-7766FC6583AC}"/>
          </ac:spMkLst>
        </pc:spChg>
        <pc:spChg chg="mod">
          <ac:chgData name="Adrian Nava" userId="S::anava@nmof.org::65ef0ce5-8927-4af5-8416-c0fb6cb1da7c" providerId="AD" clId="Web-{457C801C-08AA-ADDC-5B00-1B89E28286C3}" dt="2023-08-11T18:32:52.988" v="3"/>
          <ac:spMkLst>
            <pc:docMk/>
            <pc:sldMk cId="3630245084" sldId="318"/>
            <ac:spMk id="7" creationId="{00000000-0000-0000-0000-000000000000}"/>
          </ac:spMkLst>
        </pc:spChg>
        <pc:picChg chg="mod ord">
          <ac:chgData name="Adrian Nava" userId="S::anava@nmof.org::65ef0ce5-8927-4af5-8416-c0fb6cb1da7c" providerId="AD" clId="Web-{457C801C-08AA-ADDC-5B00-1B89E28286C3}" dt="2023-08-11T18:32:52.988" v="3"/>
          <ac:picMkLst>
            <pc:docMk/>
            <pc:sldMk cId="3630245084" sldId="318"/>
            <ac:picMk id="9" creationId="{00000000-0000-0000-0000-000000000000}"/>
          </ac:picMkLst>
        </pc:picChg>
        <pc:cxnChg chg="mod">
          <ac:chgData name="Adrian Nava" userId="S::anava@nmof.org::65ef0ce5-8927-4af5-8416-c0fb6cb1da7c" providerId="AD" clId="Web-{457C801C-08AA-ADDC-5B00-1B89E28286C3}" dt="2023-08-11T18:32:52.988" v="3"/>
          <ac:cxnSpMkLst>
            <pc:docMk/>
            <pc:sldMk cId="3630245084" sldId="318"/>
            <ac:cxnSpMk id="5" creationId="{44A92F7A-AC4F-798D-C3D8-D482A8CBCD26}"/>
          </ac:cxnSpMkLst>
        </pc:cxnChg>
      </pc:sldChg>
      <pc:sldChg chg="modSp mod modClrScheme chgLayout">
        <pc:chgData name="Adrian Nava" userId="S::anava@nmof.org::65ef0ce5-8927-4af5-8416-c0fb6cb1da7c" providerId="AD" clId="Web-{457C801C-08AA-ADDC-5B00-1B89E28286C3}" dt="2023-08-11T18:32:52.988" v="3"/>
        <pc:sldMkLst>
          <pc:docMk/>
          <pc:sldMk cId="997239881" sldId="319"/>
        </pc:sldMkLst>
        <pc:spChg chg="mod ord">
          <ac:chgData name="Adrian Nava" userId="S::anava@nmof.org::65ef0ce5-8927-4af5-8416-c0fb6cb1da7c" providerId="AD" clId="Web-{457C801C-08AA-ADDC-5B00-1B89E28286C3}" dt="2023-08-11T18:32:52.988" v="3"/>
          <ac:spMkLst>
            <pc:docMk/>
            <pc:sldMk cId="997239881" sldId="319"/>
            <ac:spMk id="4" creationId="{81E7E715-1B2B-41E0-99BC-7766FC6583AC}"/>
          </ac:spMkLst>
        </pc:spChg>
        <pc:spChg chg="mod">
          <ac:chgData name="Adrian Nava" userId="S::anava@nmof.org::65ef0ce5-8927-4af5-8416-c0fb6cb1da7c" providerId="AD" clId="Web-{457C801C-08AA-ADDC-5B00-1B89E28286C3}" dt="2023-08-11T18:32:52.988" v="3"/>
          <ac:spMkLst>
            <pc:docMk/>
            <pc:sldMk cId="997239881" sldId="319"/>
            <ac:spMk id="7" creationId="{00000000-0000-0000-0000-000000000000}"/>
          </ac:spMkLst>
        </pc:spChg>
        <pc:picChg chg="mod ord">
          <ac:chgData name="Adrian Nava" userId="S::anava@nmof.org::65ef0ce5-8927-4af5-8416-c0fb6cb1da7c" providerId="AD" clId="Web-{457C801C-08AA-ADDC-5B00-1B89E28286C3}" dt="2023-08-11T18:32:52.988" v="3"/>
          <ac:picMkLst>
            <pc:docMk/>
            <pc:sldMk cId="997239881" sldId="319"/>
            <ac:picMk id="3" creationId="{00000000-0000-0000-0000-000000000000}"/>
          </ac:picMkLst>
        </pc:picChg>
        <pc:cxnChg chg="mod">
          <ac:chgData name="Adrian Nava" userId="S::anava@nmof.org::65ef0ce5-8927-4af5-8416-c0fb6cb1da7c" providerId="AD" clId="Web-{457C801C-08AA-ADDC-5B00-1B89E28286C3}" dt="2023-08-11T18:32:52.988" v="3"/>
          <ac:cxnSpMkLst>
            <pc:docMk/>
            <pc:sldMk cId="997239881" sldId="319"/>
            <ac:cxnSpMk id="5" creationId="{44A92F7A-AC4F-798D-C3D8-D482A8CBCD26}"/>
          </ac:cxnSpMkLst>
        </pc:cxnChg>
      </pc:sldChg>
      <pc:sldChg chg="modSp mod modClrScheme chgLayout">
        <pc:chgData name="Adrian Nava" userId="S::anava@nmof.org::65ef0ce5-8927-4af5-8416-c0fb6cb1da7c" providerId="AD" clId="Web-{457C801C-08AA-ADDC-5B00-1B89E28286C3}" dt="2023-08-11T18:32:52.988" v="3"/>
        <pc:sldMkLst>
          <pc:docMk/>
          <pc:sldMk cId="3324164128" sldId="321"/>
        </pc:sldMkLst>
        <pc:spChg chg="mod ord">
          <ac:chgData name="Adrian Nava" userId="S::anava@nmof.org::65ef0ce5-8927-4af5-8416-c0fb6cb1da7c" providerId="AD" clId="Web-{457C801C-08AA-ADDC-5B00-1B89E28286C3}" dt="2023-08-11T18:32:52.988" v="3"/>
          <ac:spMkLst>
            <pc:docMk/>
            <pc:sldMk cId="3324164128" sldId="321"/>
            <ac:spMk id="4" creationId="{81E7E715-1B2B-41E0-99BC-7766FC6583AC}"/>
          </ac:spMkLst>
        </pc:spChg>
        <pc:spChg chg="mod">
          <ac:chgData name="Adrian Nava" userId="S::anava@nmof.org::65ef0ce5-8927-4af5-8416-c0fb6cb1da7c" providerId="AD" clId="Web-{457C801C-08AA-ADDC-5B00-1B89E28286C3}" dt="2023-08-11T18:32:52.988" v="3"/>
          <ac:spMkLst>
            <pc:docMk/>
            <pc:sldMk cId="3324164128" sldId="321"/>
            <ac:spMk id="7" creationId="{00000000-0000-0000-0000-000000000000}"/>
          </ac:spMkLst>
        </pc:spChg>
        <pc:spChg chg="mod">
          <ac:chgData name="Adrian Nava" userId="S::anava@nmof.org::65ef0ce5-8927-4af5-8416-c0fb6cb1da7c" providerId="AD" clId="Web-{457C801C-08AA-ADDC-5B00-1B89E28286C3}" dt="2023-08-11T18:32:52.988" v="3"/>
          <ac:spMkLst>
            <pc:docMk/>
            <pc:sldMk cId="3324164128" sldId="321"/>
            <ac:spMk id="10" creationId="{9EE52106-4E4C-FF2B-93A9-E60CE3551F92}"/>
          </ac:spMkLst>
        </pc:spChg>
        <pc:picChg chg="mod ord">
          <ac:chgData name="Adrian Nava" userId="S::anava@nmof.org::65ef0ce5-8927-4af5-8416-c0fb6cb1da7c" providerId="AD" clId="Web-{457C801C-08AA-ADDC-5B00-1B89E28286C3}" dt="2023-08-11T18:32:52.988" v="3"/>
          <ac:picMkLst>
            <pc:docMk/>
            <pc:sldMk cId="3324164128" sldId="321"/>
            <ac:picMk id="8" creationId="{5B4BAC2A-696E-4914-021E-D0EBE04212D3}"/>
          </ac:picMkLst>
        </pc:picChg>
        <pc:picChg chg="mod">
          <ac:chgData name="Adrian Nava" userId="S::anava@nmof.org::65ef0ce5-8927-4af5-8416-c0fb6cb1da7c" providerId="AD" clId="Web-{457C801C-08AA-ADDC-5B00-1B89E28286C3}" dt="2023-08-11T18:32:52.988" v="3"/>
          <ac:picMkLst>
            <pc:docMk/>
            <pc:sldMk cId="3324164128" sldId="321"/>
            <ac:picMk id="12" creationId="{9D3F0F17-A4EF-1E48-A1D3-558B49B3A3E6}"/>
          </ac:picMkLst>
        </pc:picChg>
        <pc:cxnChg chg="mod">
          <ac:chgData name="Adrian Nava" userId="S::anava@nmof.org::65ef0ce5-8927-4af5-8416-c0fb6cb1da7c" providerId="AD" clId="Web-{457C801C-08AA-ADDC-5B00-1B89E28286C3}" dt="2023-08-11T18:32:52.988" v="3"/>
          <ac:cxnSpMkLst>
            <pc:docMk/>
            <pc:sldMk cId="3324164128" sldId="321"/>
            <ac:cxnSpMk id="5" creationId="{44A92F7A-AC4F-798D-C3D8-D482A8CBCD26}"/>
          </ac:cxnSpMkLst>
        </pc:cxnChg>
      </pc:sldChg>
      <pc:sldChg chg="modSp mod modClrScheme chgLayout">
        <pc:chgData name="Adrian Nava" userId="S::anava@nmof.org::65ef0ce5-8927-4af5-8416-c0fb6cb1da7c" providerId="AD" clId="Web-{457C801C-08AA-ADDC-5B00-1B89E28286C3}" dt="2023-08-11T18:32:52.988" v="3"/>
        <pc:sldMkLst>
          <pc:docMk/>
          <pc:sldMk cId="1363107734" sldId="324"/>
        </pc:sldMkLst>
        <pc:spChg chg="mod">
          <ac:chgData name="Adrian Nava" userId="S::anava@nmof.org::65ef0ce5-8927-4af5-8416-c0fb6cb1da7c" providerId="AD" clId="Web-{457C801C-08AA-ADDC-5B00-1B89E28286C3}" dt="2023-08-11T18:32:52.988" v="3"/>
          <ac:spMkLst>
            <pc:docMk/>
            <pc:sldMk cId="1363107734" sldId="324"/>
            <ac:spMk id="4" creationId="{D064C173-E035-4D39-2393-606CA27B538C}"/>
          </ac:spMkLst>
        </pc:spChg>
        <pc:grpChg chg="mod">
          <ac:chgData name="Adrian Nava" userId="S::anava@nmof.org::65ef0ce5-8927-4af5-8416-c0fb6cb1da7c" providerId="AD" clId="Web-{457C801C-08AA-ADDC-5B00-1B89E28286C3}" dt="2023-08-11T18:32:52.988" v="3"/>
          <ac:grpSpMkLst>
            <pc:docMk/>
            <pc:sldMk cId="1363107734" sldId="324"/>
            <ac:grpSpMk id="2" creationId="{5F63732F-3FA0-4C94-6051-4519A4CAC8F2}"/>
          </ac:grpSpMkLst>
        </pc:grpChg>
        <pc:picChg chg="mod">
          <ac:chgData name="Adrian Nava" userId="S::anava@nmof.org::65ef0ce5-8927-4af5-8416-c0fb6cb1da7c" providerId="AD" clId="Web-{457C801C-08AA-ADDC-5B00-1B89E28286C3}" dt="2023-08-11T18:32:52.988" v="3"/>
          <ac:picMkLst>
            <pc:docMk/>
            <pc:sldMk cId="1363107734" sldId="324"/>
            <ac:picMk id="21" creationId="{84ECCFCE-FE76-3B20-5C98-05D7E0B14031}"/>
          </ac:picMkLst>
        </pc:picChg>
        <pc:cxnChg chg="mod">
          <ac:chgData name="Adrian Nava" userId="S::anava@nmof.org::65ef0ce5-8927-4af5-8416-c0fb6cb1da7c" providerId="AD" clId="Web-{457C801C-08AA-ADDC-5B00-1B89E28286C3}" dt="2023-08-11T18:32:52.988" v="3"/>
          <ac:cxnSpMkLst>
            <pc:docMk/>
            <pc:sldMk cId="1363107734" sldId="324"/>
            <ac:cxnSpMk id="3" creationId="{B881E600-16E3-F8A5-461A-3217D5C26E3D}"/>
          </ac:cxnSpMkLst>
        </pc:cxnChg>
      </pc:sldChg>
      <pc:sldChg chg="modSp mod modClrScheme chgLayout">
        <pc:chgData name="Adrian Nava" userId="S::anava@nmof.org::65ef0ce5-8927-4af5-8416-c0fb6cb1da7c" providerId="AD" clId="Web-{457C801C-08AA-ADDC-5B00-1B89E28286C3}" dt="2023-08-11T18:32:52.988" v="3"/>
        <pc:sldMkLst>
          <pc:docMk/>
          <pc:sldMk cId="3329960729" sldId="328"/>
        </pc:sldMkLst>
        <pc:spChg chg="mod">
          <ac:chgData name="Adrian Nava" userId="S::anava@nmof.org::65ef0ce5-8927-4af5-8416-c0fb6cb1da7c" providerId="AD" clId="Web-{457C801C-08AA-ADDC-5B00-1B89E28286C3}" dt="2023-08-11T18:32:52.988" v="3"/>
          <ac:spMkLst>
            <pc:docMk/>
            <pc:sldMk cId="3329960729" sldId="328"/>
            <ac:spMk id="4" creationId="{455DE8CF-AF0A-7C43-A1ED-AA46F155E438}"/>
          </ac:spMkLst>
        </pc:spChg>
        <pc:spChg chg="mod">
          <ac:chgData name="Adrian Nava" userId="S::anava@nmof.org::65ef0ce5-8927-4af5-8416-c0fb6cb1da7c" providerId="AD" clId="Web-{457C801C-08AA-ADDC-5B00-1B89E28286C3}" dt="2023-08-11T18:32:52.988" v="3"/>
          <ac:spMkLst>
            <pc:docMk/>
            <pc:sldMk cId="3329960729" sldId="328"/>
            <ac:spMk id="6" creationId="{DA57251E-10B6-141E-C728-F3717374B746}"/>
          </ac:spMkLst>
        </pc:spChg>
        <pc:spChg chg="mod">
          <ac:chgData name="Adrian Nava" userId="S::anava@nmof.org::65ef0ce5-8927-4af5-8416-c0fb6cb1da7c" providerId="AD" clId="Web-{457C801C-08AA-ADDC-5B00-1B89E28286C3}" dt="2023-08-11T18:32:52.988" v="3"/>
          <ac:spMkLst>
            <pc:docMk/>
            <pc:sldMk cId="3329960729" sldId="328"/>
            <ac:spMk id="14" creationId="{303AA5E1-2465-975E-5F57-0B72898E1227}"/>
          </ac:spMkLst>
        </pc:spChg>
        <pc:spChg chg="mod">
          <ac:chgData name="Adrian Nava" userId="S::anava@nmof.org::65ef0ce5-8927-4af5-8416-c0fb6cb1da7c" providerId="AD" clId="Web-{457C801C-08AA-ADDC-5B00-1B89E28286C3}" dt="2023-08-11T18:32:52.988" v="3"/>
          <ac:spMkLst>
            <pc:docMk/>
            <pc:sldMk cId="3329960729" sldId="328"/>
            <ac:spMk id="15" creationId="{85AEDEA4-302E-2C8F-7AB6-A41349DD7EC9}"/>
          </ac:spMkLst>
        </pc:spChg>
        <pc:picChg chg="mod ord">
          <ac:chgData name="Adrian Nava" userId="S::anava@nmof.org::65ef0ce5-8927-4af5-8416-c0fb6cb1da7c" providerId="AD" clId="Web-{457C801C-08AA-ADDC-5B00-1B89E28286C3}" dt="2023-08-11T18:32:52.988" v="3"/>
          <ac:picMkLst>
            <pc:docMk/>
            <pc:sldMk cId="3329960729" sldId="328"/>
            <ac:picMk id="8" creationId="{91C54A76-554B-4819-1068-41C73D3ED31E}"/>
          </ac:picMkLst>
        </pc:picChg>
        <pc:picChg chg="mod">
          <ac:chgData name="Adrian Nava" userId="S::anava@nmof.org::65ef0ce5-8927-4af5-8416-c0fb6cb1da7c" providerId="AD" clId="Web-{457C801C-08AA-ADDC-5B00-1B89E28286C3}" dt="2023-08-11T18:32:52.988" v="3"/>
          <ac:picMkLst>
            <pc:docMk/>
            <pc:sldMk cId="3329960729" sldId="328"/>
            <ac:picMk id="10" creationId="{9BA289A1-C052-3787-0C94-A7FDB2BE3E79}"/>
          </ac:picMkLst>
        </pc:picChg>
        <pc:cxnChg chg="mod">
          <ac:chgData name="Adrian Nava" userId="S::anava@nmof.org::65ef0ce5-8927-4af5-8416-c0fb6cb1da7c" providerId="AD" clId="Web-{457C801C-08AA-ADDC-5B00-1B89E28286C3}" dt="2023-08-11T18:32:52.988" v="3"/>
          <ac:cxnSpMkLst>
            <pc:docMk/>
            <pc:sldMk cId="3329960729" sldId="328"/>
            <ac:cxnSpMk id="5" creationId="{0A0DD437-37DF-3F27-6D07-8FF48675EF47}"/>
          </ac:cxnSpMkLst>
        </pc:cxnChg>
      </pc:sldChg>
      <pc:sldChg chg="modSp mod modClrScheme chgLayout">
        <pc:chgData name="Adrian Nava" userId="S::anava@nmof.org::65ef0ce5-8927-4af5-8416-c0fb6cb1da7c" providerId="AD" clId="Web-{457C801C-08AA-ADDC-5B00-1B89E28286C3}" dt="2023-08-11T18:32:52.988" v="3"/>
        <pc:sldMkLst>
          <pc:docMk/>
          <pc:sldMk cId="3775339893" sldId="329"/>
        </pc:sldMkLst>
        <pc:spChg chg="mod ord">
          <ac:chgData name="Adrian Nava" userId="S::anava@nmof.org::65ef0ce5-8927-4af5-8416-c0fb6cb1da7c" providerId="AD" clId="Web-{457C801C-08AA-ADDC-5B00-1B89E28286C3}" dt="2023-08-11T18:32:52.988" v="3"/>
          <ac:spMkLst>
            <pc:docMk/>
            <pc:sldMk cId="3775339893" sldId="329"/>
            <ac:spMk id="2" creationId="{C07EC337-9FBD-EBE4-1B82-2CB9BB08A002}"/>
          </ac:spMkLst>
        </pc:spChg>
        <pc:spChg chg="mod">
          <ac:chgData name="Adrian Nava" userId="S::anava@nmof.org::65ef0ce5-8927-4af5-8416-c0fb6cb1da7c" providerId="AD" clId="Web-{457C801C-08AA-ADDC-5B00-1B89E28286C3}" dt="2023-08-11T18:32:52.988" v="3"/>
          <ac:spMkLst>
            <pc:docMk/>
            <pc:sldMk cId="3775339893" sldId="329"/>
            <ac:spMk id="12" creationId="{78437D6B-C34F-9034-06E8-67969A655F29}"/>
          </ac:spMkLst>
        </pc:spChg>
        <pc:picChg chg="mod">
          <ac:chgData name="Adrian Nava" userId="S::anava@nmof.org::65ef0ce5-8927-4af5-8416-c0fb6cb1da7c" providerId="AD" clId="Web-{457C801C-08AA-ADDC-5B00-1B89E28286C3}" dt="2023-08-11T18:32:52.988" v="3"/>
          <ac:picMkLst>
            <pc:docMk/>
            <pc:sldMk cId="3775339893" sldId="329"/>
            <ac:picMk id="6" creationId="{2F950502-3296-BEC0-0822-B21BBE96DC61}"/>
          </ac:picMkLst>
        </pc:picChg>
        <pc:picChg chg="mod">
          <ac:chgData name="Adrian Nava" userId="S::anava@nmof.org::65ef0ce5-8927-4af5-8416-c0fb6cb1da7c" providerId="AD" clId="Web-{457C801C-08AA-ADDC-5B00-1B89E28286C3}" dt="2023-08-11T18:32:52.988" v="3"/>
          <ac:picMkLst>
            <pc:docMk/>
            <pc:sldMk cId="3775339893" sldId="329"/>
            <ac:picMk id="11" creationId="{FF30A26E-80D0-A9D1-9BB0-7E9C78B98406}"/>
          </ac:picMkLst>
        </pc:picChg>
        <pc:cxnChg chg="mod">
          <ac:chgData name="Adrian Nava" userId="S::anava@nmof.org::65ef0ce5-8927-4af5-8416-c0fb6cb1da7c" providerId="AD" clId="Web-{457C801C-08AA-ADDC-5B00-1B89E28286C3}" dt="2023-08-11T18:32:52.988" v="3"/>
          <ac:cxnSpMkLst>
            <pc:docMk/>
            <pc:sldMk cId="3775339893" sldId="329"/>
            <ac:cxnSpMk id="4" creationId="{A0359950-780E-B405-2007-6C3527F2F211}"/>
          </ac:cxnSpMkLst>
        </pc:cxnChg>
      </pc:sldChg>
      <pc:sldMasterChg chg="modSp add del addSldLayout delSldLayout modSldLayout">
        <pc:chgData name="Adrian Nava" userId="S::anava@nmof.org::65ef0ce5-8927-4af5-8416-c0fb6cb1da7c" providerId="AD" clId="Web-{457C801C-08AA-ADDC-5B00-1B89E28286C3}" dt="2023-08-11T18:32:52.988" v="3"/>
        <pc:sldMasterMkLst>
          <pc:docMk/>
          <pc:sldMasterMk cId="1690978139" sldId="2147483648"/>
        </pc:sldMasterMkLst>
        <pc:spChg chg="mod">
          <ac:chgData name="Adrian Nava" userId="S::anava@nmof.org::65ef0ce5-8927-4af5-8416-c0fb6cb1da7c" providerId="AD" clId="Web-{457C801C-08AA-ADDC-5B00-1B89E28286C3}" dt="2023-08-11T18:32:52.988" v="3"/>
          <ac:spMkLst>
            <pc:docMk/>
            <pc:sldMasterMk cId="1690978139" sldId="2147483648"/>
            <ac:spMk id="2" creationId="{3C46BB2D-E706-4717-8B16-53D5FDEE7526}"/>
          </ac:spMkLst>
        </pc:spChg>
        <pc:spChg chg="mod">
          <ac:chgData name="Adrian Nava" userId="S::anava@nmof.org::65ef0ce5-8927-4af5-8416-c0fb6cb1da7c" providerId="AD" clId="Web-{457C801C-08AA-ADDC-5B00-1B89E28286C3}" dt="2023-08-11T18:32:52.988" v="3"/>
          <ac:spMkLst>
            <pc:docMk/>
            <pc:sldMasterMk cId="1690978139" sldId="2147483648"/>
            <ac:spMk id="3" creationId="{C8F23024-AD41-4CE4-9C4B-8E8B1F27182B}"/>
          </ac:spMkLst>
        </pc:spChg>
        <pc:spChg chg="mod">
          <ac:chgData name="Adrian Nava" userId="S::anava@nmof.org::65ef0ce5-8927-4af5-8416-c0fb6cb1da7c" providerId="AD" clId="Web-{457C801C-08AA-ADDC-5B00-1B89E28286C3}" dt="2023-08-11T18:32:52.988" v="3"/>
          <ac:spMkLst>
            <pc:docMk/>
            <pc:sldMasterMk cId="1690978139" sldId="2147483648"/>
            <ac:spMk id="4" creationId="{171BB933-CDB8-43E4-8182-E7422D9D1834}"/>
          </ac:spMkLst>
        </pc:spChg>
        <pc:spChg chg="mod">
          <ac:chgData name="Adrian Nava" userId="S::anava@nmof.org::65ef0ce5-8927-4af5-8416-c0fb6cb1da7c" providerId="AD" clId="Web-{457C801C-08AA-ADDC-5B00-1B89E28286C3}" dt="2023-08-11T18:32:52.988" v="3"/>
          <ac:spMkLst>
            <pc:docMk/>
            <pc:sldMasterMk cId="1690978139" sldId="2147483648"/>
            <ac:spMk id="5" creationId="{587E5E3F-E2A4-4B75-80D5-456F38F3DE4D}"/>
          </ac:spMkLst>
        </pc:spChg>
        <pc:spChg chg="mod">
          <ac:chgData name="Adrian Nava" userId="S::anava@nmof.org::65ef0ce5-8927-4af5-8416-c0fb6cb1da7c" providerId="AD" clId="Web-{457C801C-08AA-ADDC-5B00-1B89E28286C3}" dt="2023-08-11T18:32:52.988" v="3"/>
          <ac:spMkLst>
            <pc:docMk/>
            <pc:sldMasterMk cId="1690978139" sldId="2147483648"/>
            <ac:spMk id="6" creationId="{4D9F5359-C8EC-495B-A8A3-129CD4E95AA4}"/>
          </ac:spMkLst>
        </pc:spChg>
        <pc:sldLayoutChg chg="modSp add del">
          <pc:chgData name="Adrian Nava" userId="S::anava@nmof.org::65ef0ce5-8927-4af5-8416-c0fb6cb1da7c" providerId="AD" clId="Web-{457C801C-08AA-ADDC-5B00-1B89E28286C3}" dt="2023-08-11T18:32:52.988" v="3"/>
          <pc:sldLayoutMkLst>
            <pc:docMk/>
            <pc:sldMasterMk cId="1690978139" sldId="2147483648"/>
            <pc:sldLayoutMk cId="2062806770" sldId="2147483649"/>
          </pc:sldLayoutMkLst>
          <pc:spChg chg="mod">
            <ac:chgData name="Adrian Nava" userId="S::anava@nmof.org::65ef0ce5-8927-4af5-8416-c0fb6cb1da7c" providerId="AD" clId="Web-{457C801C-08AA-ADDC-5B00-1B89E28286C3}" dt="2023-08-11T18:32:52.988" v="3"/>
            <ac:spMkLst>
              <pc:docMk/>
              <pc:sldMasterMk cId="1690978139" sldId="2147483648"/>
              <pc:sldLayoutMk cId="2062806770" sldId="2147483649"/>
              <ac:spMk id="2" creationId="{ACA40E33-EF47-4357-8C8F-42D674314357}"/>
            </ac:spMkLst>
          </pc:spChg>
          <pc:spChg chg="mod">
            <ac:chgData name="Adrian Nava" userId="S::anava@nmof.org::65ef0ce5-8927-4af5-8416-c0fb6cb1da7c" providerId="AD" clId="Web-{457C801C-08AA-ADDC-5B00-1B89E28286C3}" dt="2023-08-11T18:32:52.988" v="3"/>
            <ac:spMkLst>
              <pc:docMk/>
              <pc:sldMasterMk cId="1690978139" sldId="2147483648"/>
              <pc:sldLayoutMk cId="2062806770" sldId="2147483649"/>
              <ac:spMk id="3" creationId="{C1FE6638-217B-428A-9CAA-1810F83501F2}"/>
            </ac:spMkLst>
          </pc:spChg>
        </pc:sldLayoutChg>
        <pc:sldLayoutChg chg="add del">
          <pc:chgData name="Adrian Nava" userId="S::anava@nmof.org::65ef0ce5-8927-4af5-8416-c0fb6cb1da7c" providerId="AD" clId="Web-{457C801C-08AA-ADDC-5B00-1B89E28286C3}" dt="2023-08-11T18:32:49.050" v="2"/>
          <pc:sldLayoutMkLst>
            <pc:docMk/>
            <pc:sldMasterMk cId="1690978139" sldId="2147483648"/>
            <pc:sldLayoutMk cId="3183406928" sldId="2147483650"/>
          </pc:sldLayoutMkLst>
        </pc:sldLayoutChg>
        <pc:sldLayoutChg chg="modSp add del">
          <pc:chgData name="Adrian Nava" userId="S::anava@nmof.org::65ef0ce5-8927-4af5-8416-c0fb6cb1da7c" providerId="AD" clId="Web-{457C801C-08AA-ADDC-5B00-1B89E28286C3}" dt="2023-08-11T18:32:52.988" v="3"/>
          <pc:sldLayoutMkLst>
            <pc:docMk/>
            <pc:sldMasterMk cId="1690978139" sldId="2147483648"/>
            <pc:sldLayoutMk cId="1573056522" sldId="2147483651"/>
          </pc:sldLayoutMkLst>
          <pc:spChg chg="mod">
            <ac:chgData name="Adrian Nava" userId="S::anava@nmof.org::65ef0ce5-8927-4af5-8416-c0fb6cb1da7c" providerId="AD" clId="Web-{457C801C-08AA-ADDC-5B00-1B89E28286C3}" dt="2023-08-11T18:32:52.988" v="3"/>
            <ac:spMkLst>
              <pc:docMk/>
              <pc:sldMasterMk cId="1690978139" sldId="2147483648"/>
              <pc:sldLayoutMk cId="1573056522" sldId="2147483651"/>
              <ac:spMk id="2" creationId="{6ED91684-36AF-46C0-9CC2-3D011AEE9E64}"/>
            </ac:spMkLst>
          </pc:spChg>
          <pc:spChg chg="mod">
            <ac:chgData name="Adrian Nava" userId="S::anava@nmof.org::65ef0ce5-8927-4af5-8416-c0fb6cb1da7c" providerId="AD" clId="Web-{457C801C-08AA-ADDC-5B00-1B89E28286C3}" dt="2023-08-11T18:32:52.988" v="3"/>
            <ac:spMkLst>
              <pc:docMk/>
              <pc:sldMasterMk cId="1690978139" sldId="2147483648"/>
              <pc:sldLayoutMk cId="1573056522" sldId="2147483651"/>
              <ac:spMk id="3" creationId="{C874471A-DFC8-4E4E-B56F-88371C0ED543}"/>
            </ac:spMkLst>
          </pc:spChg>
        </pc:sldLayoutChg>
        <pc:sldLayoutChg chg="modSp add del">
          <pc:chgData name="Adrian Nava" userId="S::anava@nmof.org::65ef0ce5-8927-4af5-8416-c0fb6cb1da7c" providerId="AD" clId="Web-{457C801C-08AA-ADDC-5B00-1B89E28286C3}" dt="2023-08-11T18:32:52.988" v="3"/>
          <pc:sldLayoutMkLst>
            <pc:docMk/>
            <pc:sldMasterMk cId="1690978139" sldId="2147483648"/>
            <pc:sldLayoutMk cId="991496982" sldId="2147483652"/>
          </pc:sldLayoutMkLst>
          <pc:spChg chg="mod">
            <ac:chgData name="Adrian Nava" userId="S::anava@nmof.org::65ef0ce5-8927-4af5-8416-c0fb6cb1da7c" providerId="AD" clId="Web-{457C801C-08AA-ADDC-5B00-1B89E28286C3}" dt="2023-08-11T18:32:52.988" v="3"/>
            <ac:spMkLst>
              <pc:docMk/>
              <pc:sldMasterMk cId="1690978139" sldId="2147483648"/>
              <pc:sldLayoutMk cId="991496982" sldId="2147483652"/>
              <ac:spMk id="3" creationId="{9D2398F2-3C59-4FE0-A4F2-081D5A688893}"/>
            </ac:spMkLst>
          </pc:spChg>
          <pc:spChg chg="mod">
            <ac:chgData name="Adrian Nava" userId="S::anava@nmof.org::65ef0ce5-8927-4af5-8416-c0fb6cb1da7c" providerId="AD" clId="Web-{457C801C-08AA-ADDC-5B00-1B89E28286C3}" dt="2023-08-11T18:32:52.988" v="3"/>
            <ac:spMkLst>
              <pc:docMk/>
              <pc:sldMasterMk cId="1690978139" sldId="2147483648"/>
              <pc:sldLayoutMk cId="991496982" sldId="2147483652"/>
              <ac:spMk id="4" creationId="{A64055A5-0533-4108-BD46-FDB60257CA87}"/>
            </ac:spMkLst>
          </pc:spChg>
        </pc:sldLayoutChg>
        <pc:sldLayoutChg chg="modSp add del">
          <pc:chgData name="Adrian Nava" userId="S::anava@nmof.org::65ef0ce5-8927-4af5-8416-c0fb6cb1da7c" providerId="AD" clId="Web-{457C801C-08AA-ADDC-5B00-1B89E28286C3}" dt="2023-08-11T18:32:52.988" v="3"/>
          <pc:sldLayoutMkLst>
            <pc:docMk/>
            <pc:sldMasterMk cId="1690978139" sldId="2147483648"/>
            <pc:sldLayoutMk cId="1130336146" sldId="2147483653"/>
          </pc:sldLayoutMkLst>
          <pc:spChg chg="mod">
            <ac:chgData name="Adrian Nava" userId="S::anava@nmof.org::65ef0ce5-8927-4af5-8416-c0fb6cb1da7c" providerId="AD" clId="Web-{457C801C-08AA-ADDC-5B00-1B89E28286C3}" dt="2023-08-11T18:32:52.988" v="3"/>
            <ac:spMkLst>
              <pc:docMk/>
              <pc:sldMasterMk cId="1690978139" sldId="2147483648"/>
              <pc:sldLayoutMk cId="1130336146" sldId="2147483653"/>
              <ac:spMk id="2" creationId="{3D9DAB78-4BEB-46EE-B9B8-BD5DE62D5AEC}"/>
            </ac:spMkLst>
          </pc:spChg>
          <pc:spChg chg="mod">
            <ac:chgData name="Adrian Nava" userId="S::anava@nmof.org::65ef0ce5-8927-4af5-8416-c0fb6cb1da7c" providerId="AD" clId="Web-{457C801C-08AA-ADDC-5B00-1B89E28286C3}" dt="2023-08-11T18:32:52.988" v="3"/>
            <ac:spMkLst>
              <pc:docMk/>
              <pc:sldMasterMk cId="1690978139" sldId="2147483648"/>
              <pc:sldLayoutMk cId="1130336146" sldId="2147483653"/>
              <ac:spMk id="3" creationId="{ACEF760D-2E15-4122-946D-43708770068D}"/>
            </ac:spMkLst>
          </pc:spChg>
          <pc:spChg chg="mod">
            <ac:chgData name="Adrian Nava" userId="S::anava@nmof.org::65ef0ce5-8927-4af5-8416-c0fb6cb1da7c" providerId="AD" clId="Web-{457C801C-08AA-ADDC-5B00-1B89E28286C3}" dt="2023-08-11T18:32:52.988" v="3"/>
            <ac:spMkLst>
              <pc:docMk/>
              <pc:sldMasterMk cId="1690978139" sldId="2147483648"/>
              <pc:sldLayoutMk cId="1130336146" sldId="2147483653"/>
              <ac:spMk id="4" creationId="{2DE50B76-0A6A-40AB-A886-BBBF881A4024}"/>
            </ac:spMkLst>
          </pc:spChg>
          <pc:spChg chg="mod">
            <ac:chgData name="Adrian Nava" userId="S::anava@nmof.org::65ef0ce5-8927-4af5-8416-c0fb6cb1da7c" providerId="AD" clId="Web-{457C801C-08AA-ADDC-5B00-1B89E28286C3}" dt="2023-08-11T18:32:52.988" v="3"/>
            <ac:spMkLst>
              <pc:docMk/>
              <pc:sldMasterMk cId="1690978139" sldId="2147483648"/>
              <pc:sldLayoutMk cId="1130336146" sldId="2147483653"/>
              <ac:spMk id="5" creationId="{6B31BA5C-4D92-4DF8-99B8-2A367AA7BEA8}"/>
            </ac:spMkLst>
          </pc:spChg>
          <pc:spChg chg="mod">
            <ac:chgData name="Adrian Nava" userId="S::anava@nmof.org::65ef0ce5-8927-4af5-8416-c0fb6cb1da7c" providerId="AD" clId="Web-{457C801C-08AA-ADDC-5B00-1B89E28286C3}" dt="2023-08-11T18:32:52.988" v="3"/>
            <ac:spMkLst>
              <pc:docMk/>
              <pc:sldMasterMk cId="1690978139" sldId="2147483648"/>
              <pc:sldLayoutMk cId="1130336146" sldId="2147483653"/>
              <ac:spMk id="6" creationId="{AEFBC159-E8AA-4EA9-BEEE-6E1D0124F583}"/>
            </ac:spMkLst>
          </pc:spChg>
        </pc:sldLayoutChg>
        <pc:sldLayoutChg chg="add del">
          <pc:chgData name="Adrian Nava" userId="S::anava@nmof.org::65ef0ce5-8927-4af5-8416-c0fb6cb1da7c" providerId="AD" clId="Web-{457C801C-08AA-ADDC-5B00-1B89E28286C3}" dt="2023-08-11T18:32:49.050" v="2"/>
          <pc:sldLayoutMkLst>
            <pc:docMk/>
            <pc:sldMasterMk cId="1690978139" sldId="2147483648"/>
            <pc:sldLayoutMk cId="3019260097" sldId="2147483654"/>
          </pc:sldLayoutMkLst>
        </pc:sldLayoutChg>
        <pc:sldLayoutChg chg="add del">
          <pc:chgData name="Adrian Nava" userId="S::anava@nmof.org::65ef0ce5-8927-4af5-8416-c0fb6cb1da7c" providerId="AD" clId="Web-{457C801C-08AA-ADDC-5B00-1B89E28286C3}" dt="2023-08-11T18:32:49.050" v="2"/>
          <pc:sldLayoutMkLst>
            <pc:docMk/>
            <pc:sldMasterMk cId="1690978139" sldId="2147483648"/>
            <pc:sldLayoutMk cId="434829339" sldId="2147483655"/>
          </pc:sldLayoutMkLst>
        </pc:sldLayoutChg>
        <pc:sldLayoutChg chg="modSp add del">
          <pc:chgData name="Adrian Nava" userId="S::anava@nmof.org::65ef0ce5-8927-4af5-8416-c0fb6cb1da7c" providerId="AD" clId="Web-{457C801C-08AA-ADDC-5B00-1B89E28286C3}" dt="2023-08-11T18:32:52.988" v="3"/>
          <pc:sldLayoutMkLst>
            <pc:docMk/>
            <pc:sldMasterMk cId="1690978139" sldId="2147483648"/>
            <pc:sldLayoutMk cId="3756374799" sldId="2147483656"/>
          </pc:sldLayoutMkLst>
          <pc:spChg chg="mod">
            <ac:chgData name="Adrian Nava" userId="S::anava@nmof.org::65ef0ce5-8927-4af5-8416-c0fb6cb1da7c" providerId="AD" clId="Web-{457C801C-08AA-ADDC-5B00-1B89E28286C3}" dt="2023-08-11T18:32:52.988" v="3"/>
            <ac:spMkLst>
              <pc:docMk/>
              <pc:sldMasterMk cId="1690978139" sldId="2147483648"/>
              <pc:sldLayoutMk cId="3756374799" sldId="2147483656"/>
              <ac:spMk id="2" creationId="{601C52D8-DBF2-4B83-8659-725A04E9F9EB}"/>
            </ac:spMkLst>
          </pc:spChg>
          <pc:spChg chg="mod">
            <ac:chgData name="Adrian Nava" userId="S::anava@nmof.org::65ef0ce5-8927-4af5-8416-c0fb6cb1da7c" providerId="AD" clId="Web-{457C801C-08AA-ADDC-5B00-1B89E28286C3}" dt="2023-08-11T18:32:52.988" v="3"/>
            <ac:spMkLst>
              <pc:docMk/>
              <pc:sldMasterMk cId="1690978139" sldId="2147483648"/>
              <pc:sldLayoutMk cId="3756374799" sldId="2147483656"/>
              <ac:spMk id="3" creationId="{78CCB5FA-999A-4065-9393-7BB3751EAAE1}"/>
            </ac:spMkLst>
          </pc:spChg>
          <pc:spChg chg="mod">
            <ac:chgData name="Adrian Nava" userId="S::anava@nmof.org::65ef0ce5-8927-4af5-8416-c0fb6cb1da7c" providerId="AD" clId="Web-{457C801C-08AA-ADDC-5B00-1B89E28286C3}" dt="2023-08-11T18:32:52.988" v="3"/>
            <ac:spMkLst>
              <pc:docMk/>
              <pc:sldMasterMk cId="1690978139" sldId="2147483648"/>
              <pc:sldLayoutMk cId="3756374799" sldId="2147483656"/>
              <ac:spMk id="4" creationId="{09EADE54-6BE2-47A9-8AFA-9E7A89C59C74}"/>
            </ac:spMkLst>
          </pc:spChg>
        </pc:sldLayoutChg>
        <pc:sldLayoutChg chg="modSp add del">
          <pc:chgData name="Adrian Nava" userId="S::anava@nmof.org::65ef0ce5-8927-4af5-8416-c0fb6cb1da7c" providerId="AD" clId="Web-{457C801C-08AA-ADDC-5B00-1B89E28286C3}" dt="2023-08-11T18:32:52.988" v="3"/>
          <pc:sldLayoutMkLst>
            <pc:docMk/>
            <pc:sldMasterMk cId="1690978139" sldId="2147483648"/>
            <pc:sldLayoutMk cId="3612381719" sldId="2147483657"/>
          </pc:sldLayoutMkLst>
          <pc:spChg chg="mod">
            <ac:chgData name="Adrian Nava" userId="S::anava@nmof.org::65ef0ce5-8927-4af5-8416-c0fb6cb1da7c" providerId="AD" clId="Web-{457C801C-08AA-ADDC-5B00-1B89E28286C3}" dt="2023-08-11T18:32:52.988" v="3"/>
            <ac:spMkLst>
              <pc:docMk/>
              <pc:sldMasterMk cId="1690978139" sldId="2147483648"/>
              <pc:sldLayoutMk cId="3612381719" sldId="2147483657"/>
              <ac:spMk id="2" creationId="{BC2ECC01-0750-4473-95A2-12FAF1039966}"/>
            </ac:spMkLst>
          </pc:spChg>
          <pc:spChg chg="mod">
            <ac:chgData name="Adrian Nava" userId="S::anava@nmof.org::65ef0ce5-8927-4af5-8416-c0fb6cb1da7c" providerId="AD" clId="Web-{457C801C-08AA-ADDC-5B00-1B89E28286C3}" dt="2023-08-11T18:32:52.988" v="3"/>
            <ac:spMkLst>
              <pc:docMk/>
              <pc:sldMasterMk cId="1690978139" sldId="2147483648"/>
              <pc:sldLayoutMk cId="3612381719" sldId="2147483657"/>
              <ac:spMk id="3" creationId="{DC550065-F81B-4779-BBB8-B1E7DDD0524B}"/>
            </ac:spMkLst>
          </pc:spChg>
          <pc:spChg chg="mod">
            <ac:chgData name="Adrian Nava" userId="S::anava@nmof.org::65ef0ce5-8927-4af5-8416-c0fb6cb1da7c" providerId="AD" clId="Web-{457C801C-08AA-ADDC-5B00-1B89E28286C3}" dt="2023-08-11T18:32:52.988" v="3"/>
            <ac:spMkLst>
              <pc:docMk/>
              <pc:sldMasterMk cId="1690978139" sldId="2147483648"/>
              <pc:sldLayoutMk cId="3612381719" sldId="2147483657"/>
              <ac:spMk id="4" creationId="{2428A561-5F14-4CE8-A32D-AB99CF3B0C8D}"/>
            </ac:spMkLst>
          </pc:spChg>
        </pc:sldLayoutChg>
        <pc:sldLayoutChg chg="add del">
          <pc:chgData name="Adrian Nava" userId="S::anava@nmof.org::65ef0ce5-8927-4af5-8416-c0fb6cb1da7c" providerId="AD" clId="Web-{457C801C-08AA-ADDC-5B00-1B89E28286C3}" dt="2023-08-11T18:32:49.050" v="2"/>
          <pc:sldLayoutMkLst>
            <pc:docMk/>
            <pc:sldMasterMk cId="1690978139" sldId="2147483648"/>
            <pc:sldLayoutMk cId="1218803720" sldId="2147483658"/>
          </pc:sldLayoutMkLst>
        </pc:sldLayoutChg>
        <pc:sldLayoutChg chg="modSp add del">
          <pc:chgData name="Adrian Nava" userId="S::anava@nmof.org::65ef0ce5-8927-4af5-8416-c0fb6cb1da7c" providerId="AD" clId="Web-{457C801C-08AA-ADDC-5B00-1B89E28286C3}" dt="2023-08-11T18:32:52.988" v="3"/>
          <pc:sldLayoutMkLst>
            <pc:docMk/>
            <pc:sldMasterMk cId="1690978139" sldId="2147483648"/>
            <pc:sldLayoutMk cId="2077191398" sldId="2147483659"/>
          </pc:sldLayoutMkLst>
          <pc:spChg chg="mod">
            <ac:chgData name="Adrian Nava" userId="S::anava@nmof.org::65ef0ce5-8927-4af5-8416-c0fb6cb1da7c" providerId="AD" clId="Web-{457C801C-08AA-ADDC-5B00-1B89E28286C3}" dt="2023-08-11T18:32:52.988" v="3"/>
            <ac:spMkLst>
              <pc:docMk/>
              <pc:sldMasterMk cId="1690978139" sldId="2147483648"/>
              <pc:sldLayoutMk cId="2077191398" sldId="2147483659"/>
              <ac:spMk id="2" creationId="{5B8BAD3C-4DFC-4E34-8C9C-02A1251D91B2}"/>
            </ac:spMkLst>
          </pc:spChg>
          <pc:spChg chg="mod">
            <ac:chgData name="Adrian Nava" userId="S::anava@nmof.org::65ef0ce5-8927-4af5-8416-c0fb6cb1da7c" providerId="AD" clId="Web-{457C801C-08AA-ADDC-5B00-1B89E28286C3}" dt="2023-08-11T18:32:52.988" v="3"/>
            <ac:spMkLst>
              <pc:docMk/>
              <pc:sldMasterMk cId="1690978139" sldId="2147483648"/>
              <pc:sldLayoutMk cId="2077191398" sldId="2147483659"/>
              <ac:spMk id="3" creationId="{1271C739-B268-427F-AB04-387127339070}"/>
            </ac:spMkLst>
          </pc:spChg>
        </pc:sldLayoutChg>
      </pc:sldMasterChg>
      <pc:sldMasterChg chg="add del addSldLayout delSldLayout modSldLayout">
        <pc:chgData name="Adrian Nava" userId="S::anava@nmof.org::65ef0ce5-8927-4af5-8416-c0fb6cb1da7c" providerId="AD" clId="Web-{457C801C-08AA-ADDC-5B00-1B89E28286C3}" dt="2023-08-11T18:32:49.050" v="2"/>
        <pc:sldMasterMkLst>
          <pc:docMk/>
          <pc:sldMasterMk cId="2098442735" sldId="2147483660"/>
        </pc:sldMasterMkLst>
        <pc:sldLayoutChg chg="add del mod replId">
          <pc:chgData name="Adrian Nava" userId="S::anava@nmof.org::65ef0ce5-8927-4af5-8416-c0fb6cb1da7c" providerId="AD" clId="Web-{457C801C-08AA-ADDC-5B00-1B89E28286C3}" dt="2023-08-11T18:32:49.050" v="2"/>
          <pc:sldLayoutMkLst>
            <pc:docMk/>
            <pc:sldMasterMk cId="2098442735" sldId="2147483660"/>
            <pc:sldLayoutMk cId="3890585631" sldId="2147483661"/>
          </pc:sldLayoutMkLst>
        </pc:sldLayoutChg>
        <pc:sldLayoutChg chg="add del mod replId">
          <pc:chgData name="Adrian Nava" userId="S::anava@nmof.org::65ef0ce5-8927-4af5-8416-c0fb6cb1da7c" providerId="AD" clId="Web-{457C801C-08AA-ADDC-5B00-1B89E28286C3}" dt="2023-08-11T18:32:49.050" v="2"/>
          <pc:sldLayoutMkLst>
            <pc:docMk/>
            <pc:sldMasterMk cId="2098442735" sldId="2147483660"/>
            <pc:sldLayoutMk cId="474628391" sldId="2147483662"/>
          </pc:sldLayoutMkLst>
        </pc:sldLayoutChg>
        <pc:sldLayoutChg chg="add del mod replId">
          <pc:chgData name="Adrian Nava" userId="S::anava@nmof.org::65ef0ce5-8927-4af5-8416-c0fb6cb1da7c" providerId="AD" clId="Web-{457C801C-08AA-ADDC-5B00-1B89E28286C3}" dt="2023-08-11T18:32:49.050" v="2"/>
          <pc:sldLayoutMkLst>
            <pc:docMk/>
            <pc:sldMasterMk cId="2098442735" sldId="2147483660"/>
            <pc:sldLayoutMk cId="158796949" sldId="2147483663"/>
          </pc:sldLayoutMkLst>
        </pc:sldLayoutChg>
        <pc:sldLayoutChg chg="add del mod replId">
          <pc:chgData name="Adrian Nava" userId="S::anava@nmof.org::65ef0ce5-8927-4af5-8416-c0fb6cb1da7c" providerId="AD" clId="Web-{457C801C-08AA-ADDC-5B00-1B89E28286C3}" dt="2023-08-11T18:32:49.050" v="2"/>
          <pc:sldLayoutMkLst>
            <pc:docMk/>
            <pc:sldMasterMk cId="2098442735" sldId="2147483660"/>
            <pc:sldLayoutMk cId="1303136564" sldId="2147483664"/>
          </pc:sldLayoutMkLst>
        </pc:sldLayoutChg>
        <pc:sldLayoutChg chg="add del mod replId">
          <pc:chgData name="Adrian Nava" userId="S::anava@nmof.org::65ef0ce5-8927-4af5-8416-c0fb6cb1da7c" providerId="AD" clId="Web-{457C801C-08AA-ADDC-5B00-1B89E28286C3}" dt="2023-08-11T18:32:49.050" v="2"/>
          <pc:sldLayoutMkLst>
            <pc:docMk/>
            <pc:sldMasterMk cId="2098442735" sldId="2147483660"/>
            <pc:sldLayoutMk cId="876624200" sldId="2147483665"/>
          </pc:sldLayoutMkLst>
        </pc:sldLayoutChg>
        <pc:sldLayoutChg chg="add del mod replId">
          <pc:chgData name="Adrian Nava" userId="S::anava@nmof.org::65ef0ce5-8927-4af5-8416-c0fb6cb1da7c" providerId="AD" clId="Web-{457C801C-08AA-ADDC-5B00-1B89E28286C3}" dt="2023-08-11T18:32:49.050" v="2"/>
          <pc:sldLayoutMkLst>
            <pc:docMk/>
            <pc:sldMasterMk cId="2098442735" sldId="2147483660"/>
            <pc:sldLayoutMk cId="1315598007" sldId="2147483666"/>
          </pc:sldLayoutMkLst>
        </pc:sldLayoutChg>
        <pc:sldLayoutChg chg="add del mod replId">
          <pc:chgData name="Adrian Nava" userId="S::anava@nmof.org::65ef0ce5-8927-4af5-8416-c0fb6cb1da7c" providerId="AD" clId="Web-{457C801C-08AA-ADDC-5B00-1B89E28286C3}" dt="2023-08-11T18:32:49.050" v="2"/>
          <pc:sldLayoutMkLst>
            <pc:docMk/>
            <pc:sldMasterMk cId="2098442735" sldId="2147483660"/>
            <pc:sldLayoutMk cId="1298453980" sldId="2147483667"/>
          </pc:sldLayoutMkLst>
        </pc:sldLayoutChg>
        <pc:sldLayoutChg chg="add del mod replId">
          <pc:chgData name="Adrian Nava" userId="S::anava@nmof.org::65ef0ce5-8927-4af5-8416-c0fb6cb1da7c" providerId="AD" clId="Web-{457C801C-08AA-ADDC-5B00-1B89E28286C3}" dt="2023-08-11T18:32:49.050" v="2"/>
          <pc:sldLayoutMkLst>
            <pc:docMk/>
            <pc:sldMasterMk cId="2098442735" sldId="2147483660"/>
            <pc:sldLayoutMk cId="48634066" sldId="2147483668"/>
          </pc:sldLayoutMkLst>
        </pc:sldLayoutChg>
        <pc:sldLayoutChg chg="add del mod replId">
          <pc:chgData name="Adrian Nava" userId="S::anava@nmof.org::65ef0ce5-8927-4af5-8416-c0fb6cb1da7c" providerId="AD" clId="Web-{457C801C-08AA-ADDC-5B00-1B89E28286C3}" dt="2023-08-11T18:32:49.050" v="2"/>
          <pc:sldLayoutMkLst>
            <pc:docMk/>
            <pc:sldMasterMk cId="2098442735" sldId="2147483660"/>
            <pc:sldLayoutMk cId="52978734" sldId="2147483669"/>
          </pc:sldLayoutMkLst>
        </pc:sldLayoutChg>
        <pc:sldLayoutChg chg="add del mod replId">
          <pc:chgData name="Adrian Nava" userId="S::anava@nmof.org::65ef0ce5-8927-4af5-8416-c0fb6cb1da7c" providerId="AD" clId="Web-{457C801C-08AA-ADDC-5B00-1B89E28286C3}" dt="2023-08-11T18:32:49.050" v="2"/>
          <pc:sldLayoutMkLst>
            <pc:docMk/>
            <pc:sldMasterMk cId="2098442735" sldId="2147483660"/>
            <pc:sldLayoutMk cId="3457635129" sldId="2147483670"/>
          </pc:sldLayoutMkLst>
        </pc:sldLayoutChg>
        <pc:sldLayoutChg chg="add del mod replId">
          <pc:chgData name="Adrian Nava" userId="S::anava@nmof.org::65ef0ce5-8927-4af5-8416-c0fb6cb1da7c" providerId="AD" clId="Web-{457C801C-08AA-ADDC-5B00-1B89E28286C3}" dt="2023-08-11T18:32:49.050" v="2"/>
          <pc:sldLayoutMkLst>
            <pc:docMk/>
            <pc:sldMasterMk cId="2098442735" sldId="2147483660"/>
            <pc:sldLayoutMk cId="1927273293" sldId="2147483671"/>
          </pc:sldLayoutMkLst>
        </pc:sldLayoutChg>
      </pc:sldMasterChg>
    </pc:docChg>
  </pc:docChgLst>
  <pc:docChgLst>
    <pc:chgData name="Yann Defarbus" userId="S::ydefarbus@nmof.org::265e7e74-ed27-4e7a-86ea-3352750c73a7" providerId="AD" clId="Web-{9F73460E-2EF6-ED93-04FD-E2C6CF8AFDEC}"/>
    <pc:docChg chg="modSld">
      <pc:chgData name="Yann Defarbus" userId="S::ydefarbus@nmof.org::265e7e74-ed27-4e7a-86ea-3352750c73a7" providerId="AD" clId="Web-{9F73460E-2EF6-ED93-04FD-E2C6CF8AFDEC}" dt="2023-08-09T15:17:41.347" v="6" actId="20577"/>
      <pc:docMkLst>
        <pc:docMk/>
      </pc:docMkLst>
      <pc:sldChg chg="modSp">
        <pc:chgData name="Yann Defarbus" userId="S::ydefarbus@nmof.org::265e7e74-ed27-4e7a-86ea-3352750c73a7" providerId="AD" clId="Web-{9F73460E-2EF6-ED93-04FD-E2C6CF8AFDEC}" dt="2023-08-09T15:17:41.347" v="6" actId="20577"/>
        <pc:sldMkLst>
          <pc:docMk/>
          <pc:sldMk cId="1558533395" sldId="317"/>
        </pc:sldMkLst>
        <pc:spChg chg="mod">
          <ac:chgData name="Yann Defarbus" userId="S::ydefarbus@nmof.org::265e7e74-ed27-4e7a-86ea-3352750c73a7" providerId="AD" clId="Web-{9F73460E-2EF6-ED93-04FD-E2C6CF8AFDEC}" dt="2023-08-09T15:17:41.347" v="6" actId="20577"/>
          <ac:spMkLst>
            <pc:docMk/>
            <pc:sldMk cId="1558533395" sldId="317"/>
            <ac:spMk id="7"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D321E3-820F-4080-9841-8E7A0D2253E0}" type="datetimeFigureOut">
              <a:rPr lang="en-US" smtClean="0"/>
              <a:t>9/25/2023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27D9B1-2F9B-45E2-942F-5EB2666FBD9F}" type="slidenum">
              <a:rPr lang="en-US" smtClean="0"/>
              <a:t>‹#›</a:t>
            </a:fld>
            <a:endParaRPr lang="en-US"/>
          </a:p>
        </p:txBody>
      </p:sp>
    </p:spTree>
    <p:extLst>
      <p:ext uri="{BB962C8B-B14F-4D97-AF65-F5344CB8AC3E}">
        <p14:creationId xmlns:p14="http://schemas.microsoft.com/office/powerpoint/2010/main" val="2828443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After several previous failed attempts, the crew is tasked with a mission to observe, research, and analyze long-period comets that have entered our solar system. Astronauts in both Mission Control and Spacecraft conduct experiments to study comets to help scientists better understand how they are formed and how they could potentially impact Earth. During the mission, however, a shocking discovery is made, and the crew must brainstorm together to solve the emergency, ensuring the safety of the crew and the success of the mission.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827D9B1-2F9B-45E2-942F-5EB2666FBD9F}" type="slidenum">
              <a:rPr lang="en-US" smtClean="0"/>
              <a:t>1</a:t>
            </a:fld>
            <a:endParaRPr lang="en-US"/>
          </a:p>
        </p:txBody>
      </p:sp>
    </p:spTree>
    <p:extLst>
      <p:ext uri="{BB962C8B-B14F-4D97-AF65-F5344CB8AC3E}">
        <p14:creationId xmlns:p14="http://schemas.microsoft.com/office/powerpoint/2010/main" val="3901088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marR="0" lvl="0" indent="-342900" algn="just">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Calibri" panose="020F0502020204030204" pitchFamily="34" charset="0"/>
              </a:rPr>
              <a:t> </a:t>
            </a:r>
            <a:r>
              <a:rPr lang="en-US" sz="1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spacecraft can arrive </a:t>
            </a:r>
            <a:r>
              <a:rPr lang="en-US" sz="1200" kern="100" dirty="0">
                <a:effectLst/>
                <a:latin typeface="Calibri" panose="020F0502020204030204" pitchFamily="34" charset="0"/>
                <a:ea typeface="Calibri" panose="020F0502020204030204" pitchFamily="34" charset="0"/>
                <a:cs typeface="Calibri" panose="020F0502020204030204" pitchFamily="34" charset="0"/>
              </a:rPr>
              <a:t>at the space station as soon as 4 hours after launching from Earth.</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fontAlgn="base">
              <a:spcBef>
                <a:spcPts val="0"/>
              </a:spcBef>
              <a:spcAft>
                <a:spcPts val="0"/>
              </a:spcAft>
              <a:buFont typeface="Symbol" panose="05050102010706020507" pitchFamily="18" charset="2"/>
              <a:buChar char=""/>
            </a:pPr>
            <a:r>
              <a:rPr lang="en-US" sz="1200" dirty="0">
                <a:solidFill>
                  <a:srgbClr val="000000"/>
                </a:solidFill>
                <a:effectLst/>
                <a:latin typeface="Calibri" panose="020F0502020204030204" pitchFamily="34" charset="0"/>
                <a:ea typeface="Times New Roman" panose="02020603050405020304" pitchFamily="18" charset="0"/>
              </a:rPr>
              <a:t>A crew of 7 people live and work while orbiting Earth about every 90 minutes. </a:t>
            </a:r>
            <a:endParaRPr lang="en-US" sz="1200" dirty="0">
              <a:effectLst/>
              <a:latin typeface="Times New Roman" panose="02020603050405020304" pitchFamily="18" charset="0"/>
              <a:ea typeface="Times New Roman" panose="02020603050405020304" pitchFamily="18" charset="0"/>
            </a:endParaRPr>
          </a:p>
          <a:p>
            <a:pPr marL="742950" marR="0" lvl="1" indent="-285750" algn="just" fontAlgn="base">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That makes 16 sunrises and sunsets or 16 orbits around the Earth in 24 hours.</a:t>
            </a:r>
            <a:endParaRPr lang="en-US" sz="1200" dirty="0">
              <a:effectLst/>
              <a:latin typeface="Times New Roman" panose="02020603050405020304" pitchFamily="18" charset="0"/>
              <a:ea typeface="Times New Roman" panose="02020603050405020304" pitchFamily="18" charset="0"/>
            </a:endParaRPr>
          </a:p>
          <a:p>
            <a:pPr marL="742950" marR="0" lvl="1" indent="-285750" algn="just" fontAlgn="base">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The space station travels an equivalent distance to the Moon and back in about a day.</a:t>
            </a:r>
            <a:endParaRPr lang="en-US" sz="1200" dirty="0">
              <a:effectLst/>
              <a:latin typeface="Times New Roman" panose="02020603050405020304" pitchFamily="18" charset="0"/>
              <a:ea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1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More than 50 computers control the systems in the space station and 8 miles of wire connects the electrical power system aboard the space station.</a:t>
            </a:r>
            <a:endParaRPr lang="en-US" sz="11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914400" marR="0" algn="just" fontAlgn="base">
              <a:spcBef>
                <a:spcPts val="0"/>
              </a:spcBef>
              <a:spcAft>
                <a:spcPts val="0"/>
              </a:spcAft>
            </a:pPr>
            <a:r>
              <a:rPr lang="en-US" sz="1200" b="1" dirty="0">
                <a:effectLst/>
                <a:latin typeface="Calibri" panose="020F050202020403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1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living and working space in the station has 6 sleeping quarters, 2 bathrooms, a gym, and a 360-degree view bay window.</a:t>
            </a:r>
            <a:endParaRPr lang="en-US" sz="11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0"/>
              </a:spcAft>
              <a:buFont typeface="Courier New" panose="02070309020205020404" pitchFamily="49" charset="0"/>
              <a:buChar char="o"/>
            </a:pPr>
            <a:r>
              <a:rPr lang="en-US" sz="1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space station is 356 feet end-to-end, the full length of an American football field!</a:t>
            </a:r>
            <a:endParaRPr lang="en-US" sz="11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solidFill>
                  <a:srgbClr val="000000"/>
                </a:solidFill>
                <a:effectLst/>
                <a:latin typeface="Calibri" panose="020F0502020204030204" pitchFamily="34" charset="0"/>
                <a:ea typeface="Calibri" panose="020F0502020204030204" pitchFamily="34" charset="0"/>
              </a:rPr>
              <a:t>To mitigate the loss of muscle and bone mass in the human body in microgravity, astronauts work out at least 2 hours a day.</a:t>
            </a:r>
            <a:endParaRPr lang="en-US" dirty="0"/>
          </a:p>
        </p:txBody>
      </p:sp>
      <p:sp>
        <p:nvSpPr>
          <p:cNvPr id="4" name="Slide Number Placeholder 3"/>
          <p:cNvSpPr>
            <a:spLocks noGrp="1"/>
          </p:cNvSpPr>
          <p:nvPr>
            <p:ph type="sldNum" sz="quarter" idx="5"/>
          </p:nvPr>
        </p:nvSpPr>
        <p:spPr/>
        <p:txBody>
          <a:bodyPr/>
          <a:lstStyle/>
          <a:p>
            <a:fld id="{A827D9B1-2F9B-45E2-942F-5EB2666FBD9F}" type="slidenum">
              <a:rPr lang="en-US" smtClean="0"/>
              <a:t>11</a:t>
            </a:fld>
            <a:endParaRPr lang="en-US"/>
          </a:p>
        </p:txBody>
      </p:sp>
    </p:spTree>
    <p:extLst>
      <p:ext uri="{BB962C8B-B14F-4D97-AF65-F5344CB8AC3E}">
        <p14:creationId xmlns:p14="http://schemas.microsoft.com/office/powerpoint/2010/main" val="2206568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12B9D-A2D8-4144-94D9-D29E1028E1F3}" type="slidenum">
              <a:rPr lang="en-US" smtClean="0"/>
              <a:t>16</a:t>
            </a:fld>
            <a:endParaRPr lang="en-US"/>
          </a:p>
        </p:txBody>
      </p:sp>
    </p:spTree>
    <p:extLst>
      <p:ext uri="{BB962C8B-B14F-4D97-AF65-F5344CB8AC3E}">
        <p14:creationId xmlns:p14="http://schemas.microsoft.com/office/powerpoint/2010/main" val="4224903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marR="0" lvl="0" indent="-342900" algn="just" fontAlgn="base">
              <a:spcBef>
                <a:spcPts val="0"/>
              </a:spcBef>
              <a:spcAft>
                <a:spcPts val="0"/>
              </a:spcAft>
              <a:buFont typeface="Wingdings" panose="05000000000000000000" pitchFamily="2" charset="2"/>
              <a:buChar char=""/>
            </a:pPr>
            <a:r>
              <a:rPr lang="en-US" sz="1200" b="1" i="1" dirty="0">
                <a:solidFill>
                  <a:srgbClr val="000000"/>
                </a:solidFill>
                <a:effectLst/>
                <a:latin typeface="Calibri" panose="020F0502020204030204" pitchFamily="34" charset="0"/>
                <a:ea typeface="Times New Roman" panose="02020603050405020304" pitchFamily="18" charset="0"/>
              </a:rPr>
              <a:t>Long-period comet: </a:t>
            </a:r>
            <a:endParaRPr lang="en-US" sz="1200" dirty="0">
              <a:effectLst/>
              <a:latin typeface="Times New Roman" panose="02020603050405020304" pitchFamily="18" charset="0"/>
              <a:ea typeface="Times New Roman" panose="02020603050405020304" pitchFamily="18" charset="0"/>
            </a:endParaRPr>
          </a:p>
          <a:p>
            <a:pPr marL="742950" marR="0" lvl="1" indent="-285750" algn="just" fontAlgn="base">
              <a:spcBef>
                <a:spcPts val="0"/>
              </a:spcBef>
              <a:spcAft>
                <a:spcPts val="0"/>
              </a:spcAft>
              <a:buFont typeface="Wingdings" panose="05000000000000000000" pitchFamily="2" charset="2"/>
              <a:buChar char=""/>
            </a:pPr>
            <a:r>
              <a:rPr lang="en-US" sz="1200" i="1" dirty="0">
                <a:solidFill>
                  <a:srgbClr val="000000"/>
                </a:solidFill>
                <a:effectLst/>
                <a:latin typeface="Calibri" panose="020F0502020204030204" pitchFamily="34" charset="0"/>
                <a:ea typeface="Times New Roman" panose="02020603050405020304" pitchFamily="18" charset="0"/>
              </a:rPr>
              <a:t>From Oort Cloud, outer edge of the solar system that is 50x farther away from the Sun than the Kuiper Belt.</a:t>
            </a:r>
            <a:endParaRPr lang="en-US" sz="1200" dirty="0">
              <a:effectLst/>
              <a:latin typeface="Times New Roman" panose="02020603050405020304" pitchFamily="18" charset="0"/>
              <a:ea typeface="Times New Roman" panose="02020603050405020304" pitchFamily="18" charset="0"/>
            </a:endParaRPr>
          </a:p>
          <a:p>
            <a:pPr marL="742950" marR="0" lvl="1" indent="-285750" algn="just" fontAlgn="base">
              <a:spcBef>
                <a:spcPts val="0"/>
              </a:spcBef>
              <a:spcAft>
                <a:spcPts val="0"/>
              </a:spcAft>
              <a:buFont typeface="Wingdings" panose="05000000000000000000" pitchFamily="2" charset="2"/>
              <a:buChar char=""/>
            </a:pPr>
            <a:r>
              <a:rPr lang="en-US" sz="1200" i="1" dirty="0">
                <a:solidFill>
                  <a:srgbClr val="000000"/>
                </a:solidFill>
                <a:effectLst/>
                <a:latin typeface="Calibri" panose="020F0502020204030204" pitchFamily="34" charset="0"/>
                <a:ea typeface="Times New Roman" panose="02020603050405020304" pitchFamily="18" charset="0"/>
              </a:rPr>
              <a:t>Highly eccentric orbits!</a:t>
            </a:r>
            <a:endParaRPr lang="en-US" sz="1200" dirty="0">
              <a:effectLst/>
              <a:latin typeface="Times New Roman" panose="02020603050405020304" pitchFamily="18" charset="0"/>
              <a:ea typeface="Times New Roman" panose="02020603050405020304" pitchFamily="18" charset="0"/>
            </a:endParaRPr>
          </a:p>
          <a:p>
            <a:pPr marL="742950" marR="0" lvl="1" indent="-285750" algn="just" fontAlgn="base">
              <a:spcBef>
                <a:spcPts val="0"/>
              </a:spcBef>
              <a:spcAft>
                <a:spcPts val="0"/>
              </a:spcAft>
              <a:buFont typeface="Wingdings" panose="05000000000000000000" pitchFamily="2" charset="2"/>
              <a:buChar char=""/>
            </a:pPr>
            <a:r>
              <a:rPr lang="en-US" sz="1200" i="1" dirty="0">
                <a:solidFill>
                  <a:srgbClr val="000000"/>
                </a:solidFill>
                <a:effectLst/>
                <a:latin typeface="Calibri" panose="020F0502020204030204" pitchFamily="34" charset="0"/>
                <a:ea typeface="Times New Roman" panose="02020603050405020304" pitchFamily="18" charset="0"/>
              </a:rPr>
              <a:t>Take between 200 years to millions of years to orbit the Sun.</a:t>
            </a:r>
            <a:endParaRPr lang="en-US" sz="1200" dirty="0">
              <a:effectLst/>
              <a:latin typeface="Times New Roman" panose="02020603050405020304" pitchFamily="18" charset="0"/>
              <a:ea typeface="Times New Roman" panose="02020603050405020304" pitchFamily="18" charset="0"/>
            </a:endParaRPr>
          </a:p>
          <a:p>
            <a:endParaRPr lang="fr-FR" dirty="0"/>
          </a:p>
        </p:txBody>
      </p:sp>
      <p:sp>
        <p:nvSpPr>
          <p:cNvPr id="4" name="Slide Number Placeholder 3"/>
          <p:cNvSpPr>
            <a:spLocks noGrp="1"/>
          </p:cNvSpPr>
          <p:nvPr>
            <p:ph type="sldNum" sz="quarter" idx="5"/>
          </p:nvPr>
        </p:nvSpPr>
        <p:spPr/>
        <p:txBody>
          <a:bodyPr/>
          <a:lstStyle/>
          <a:p>
            <a:fld id="{A827D9B1-2F9B-45E2-942F-5EB2666FBD9F}" type="slidenum">
              <a:rPr lang="en-US" smtClean="0"/>
              <a:t>2</a:t>
            </a:fld>
            <a:endParaRPr lang="en-US"/>
          </a:p>
        </p:txBody>
      </p:sp>
    </p:spTree>
    <p:extLst>
      <p:ext uri="{BB962C8B-B14F-4D97-AF65-F5344CB8AC3E}">
        <p14:creationId xmlns:p14="http://schemas.microsoft.com/office/powerpoint/2010/main" val="4016287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A827D9B1-2F9B-45E2-942F-5EB2666FBD9F}" type="slidenum">
              <a:rPr lang="en-US" smtClean="0"/>
              <a:t>3</a:t>
            </a:fld>
            <a:endParaRPr lang="en-US"/>
          </a:p>
        </p:txBody>
      </p:sp>
    </p:spTree>
    <p:extLst>
      <p:ext uri="{BB962C8B-B14F-4D97-AF65-F5344CB8AC3E}">
        <p14:creationId xmlns:p14="http://schemas.microsoft.com/office/powerpoint/2010/main" val="2181741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800" kern="100" dirty="0">
                <a:effectLst/>
                <a:latin typeface="Calibri" panose="020F0502020204030204" pitchFamily="34" charset="0"/>
                <a:ea typeface="Calibri" panose="020F0502020204030204" pitchFamily="34" charset="0"/>
                <a:cs typeface="Calibri" panose="020F0502020204030204" pitchFamily="34" charset="0"/>
              </a:rPr>
              <a:t> With a permanent </a:t>
            </a:r>
            <a:r>
              <a:rPr lang="en-US"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human presence aboard the International Space Station, 9 teams of highly trained and experienced engineers and technicians (students) are on duty 7 days a week, 24 hours a day, 365 days a year. Flight controllers keep a constant watch on the crew’s activities and monitor spacecraft systems, crew health and safety as they check every system to ensure operations proceed as planned. These highly trained flight controllers have the skills needed to closely monitor and maintain increasingly complex missions and to respond to unexpected events.</a:t>
            </a:r>
            <a:r>
              <a:rPr lang="en-US" sz="1800" kern="100" dirty="0">
                <a:effectLst/>
                <a:latin typeface="Calibri" panose="020F0502020204030204" pitchFamily="34" charset="0"/>
                <a:ea typeface="Calibri" panose="020F0502020204030204" pitchFamily="34" charset="0"/>
                <a:cs typeface="Calibri" panose="020F0502020204030204" pitchFamily="34" charset="0"/>
              </a:rPr>
              <a:t> Located at 1601 E NASA Pkwy in Houston, the ISS Mission Control is an addition from NASA Johnson Space Center. </a:t>
            </a:r>
            <a:r>
              <a:rPr lang="en-US" sz="1800" b="1" i="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For the storyline, I had to place the ISS Mission Control in Cape Canaveral, Florida!</a:t>
            </a:r>
            <a:endParaRPr lang="en-US" dirty="0"/>
          </a:p>
        </p:txBody>
      </p:sp>
      <p:sp>
        <p:nvSpPr>
          <p:cNvPr id="4" name="Slide Number Placeholder 3"/>
          <p:cNvSpPr>
            <a:spLocks noGrp="1"/>
          </p:cNvSpPr>
          <p:nvPr>
            <p:ph type="sldNum" sz="quarter" idx="5"/>
          </p:nvPr>
        </p:nvSpPr>
        <p:spPr/>
        <p:txBody>
          <a:bodyPr/>
          <a:lstStyle/>
          <a:p>
            <a:fld id="{A827D9B1-2F9B-45E2-942F-5EB2666FBD9F}" type="slidenum">
              <a:rPr lang="en-US" smtClean="0"/>
              <a:t>4</a:t>
            </a:fld>
            <a:endParaRPr lang="en-US"/>
          </a:p>
        </p:txBody>
      </p:sp>
    </p:spTree>
    <p:extLst>
      <p:ext uri="{BB962C8B-B14F-4D97-AF65-F5344CB8AC3E}">
        <p14:creationId xmlns:p14="http://schemas.microsoft.com/office/powerpoint/2010/main" val="2473121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 Flying to the International Station, 9 teams of students will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conduct experiments and build and program a Remote Operated Vehicle (ROV) to fulfill their objectives to learn more about the long-period comet. </a:t>
            </a:r>
          </a:p>
          <a:p>
            <a:pPr marL="0" marR="0" algn="just">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The crew is in the </a:t>
            </a:r>
            <a:r>
              <a:rPr lang="en-US" sz="1800" kern="100" dirty="0">
                <a:effectLst/>
                <a:latin typeface="Calibri" panose="020F0502020204030204" pitchFamily="34" charset="0"/>
                <a:ea typeface="Calibri" panose="020F0502020204030204" pitchFamily="34" charset="0"/>
                <a:cs typeface="Calibri" panose="020F0502020204030204" pitchFamily="34" charset="0"/>
              </a:rPr>
              <a:t>CST-100 Starliner</a:t>
            </a:r>
            <a:r>
              <a:rPr lang="en-US"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mix of crew and cargo, for missions to low-Earth orbit or for NASA service missions to the International Space Station! It is designed for a land-based return and can be reused up to 10 times.  The </a:t>
            </a:r>
            <a:r>
              <a:rPr lang="en-US" sz="1800" kern="100" dirty="0">
                <a:effectLst/>
                <a:latin typeface="Calibri" panose="020F0502020204030204" pitchFamily="34" charset="0"/>
                <a:ea typeface="Calibri" panose="020F0502020204030204" pitchFamily="34" charset="0"/>
                <a:cs typeface="Calibri" panose="020F0502020204030204" pitchFamily="34" charset="0"/>
              </a:rPr>
              <a:t>CST-100 Starliner is </a:t>
            </a:r>
            <a:r>
              <a:rPr lang="en-US" sz="1800" kern="1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attached to the Atlas V rocket and is approximately 172 ft high.</a:t>
            </a:r>
            <a:r>
              <a:rPr lang="en-US"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They are leaving from Cape Canaveral, Florida.</a:t>
            </a:r>
            <a:endParaRPr lang="en-US" dirty="0"/>
          </a:p>
        </p:txBody>
      </p:sp>
      <p:sp>
        <p:nvSpPr>
          <p:cNvPr id="4" name="Slide Number Placeholder 3"/>
          <p:cNvSpPr>
            <a:spLocks noGrp="1"/>
          </p:cNvSpPr>
          <p:nvPr>
            <p:ph type="sldNum" sz="quarter" idx="5"/>
          </p:nvPr>
        </p:nvSpPr>
        <p:spPr/>
        <p:txBody>
          <a:bodyPr/>
          <a:lstStyle/>
          <a:p>
            <a:fld id="{A827D9B1-2F9B-45E2-942F-5EB2666FBD9F}" type="slidenum">
              <a:rPr lang="en-US" smtClean="0"/>
              <a:t>5</a:t>
            </a:fld>
            <a:endParaRPr lang="en-US"/>
          </a:p>
        </p:txBody>
      </p:sp>
    </p:spTree>
    <p:extLst>
      <p:ext uri="{BB962C8B-B14F-4D97-AF65-F5344CB8AC3E}">
        <p14:creationId xmlns:p14="http://schemas.microsoft.com/office/powerpoint/2010/main" val="4205127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marR="0" lvl="0" indent="-342900" algn="just">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Calibri" panose="020F0502020204030204" pitchFamily="34" charset="0"/>
              </a:rPr>
              <a:t> </a:t>
            </a:r>
            <a:r>
              <a:rPr lang="en-US" sz="1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spacecraft can arrive </a:t>
            </a:r>
            <a:r>
              <a:rPr lang="en-US" sz="1200" kern="100" dirty="0">
                <a:effectLst/>
                <a:latin typeface="Calibri" panose="020F0502020204030204" pitchFamily="34" charset="0"/>
                <a:ea typeface="Calibri" panose="020F0502020204030204" pitchFamily="34" charset="0"/>
                <a:cs typeface="Calibri" panose="020F0502020204030204" pitchFamily="34" charset="0"/>
              </a:rPr>
              <a:t>at the space station as soon as 4 hours after launching from Earth.</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fontAlgn="base">
              <a:spcBef>
                <a:spcPts val="0"/>
              </a:spcBef>
              <a:spcAft>
                <a:spcPts val="0"/>
              </a:spcAft>
              <a:buFont typeface="Symbol" panose="05050102010706020507" pitchFamily="18" charset="2"/>
              <a:buChar char=""/>
            </a:pPr>
            <a:r>
              <a:rPr lang="en-US" sz="1200" dirty="0">
                <a:solidFill>
                  <a:srgbClr val="000000"/>
                </a:solidFill>
                <a:effectLst/>
                <a:latin typeface="Calibri" panose="020F0502020204030204" pitchFamily="34" charset="0"/>
                <a:ea typeface="Times New Roman" panose="02020603050405020304" pitchFamily="18" charset="0"/>
              </a:rPr>
              <a:t>A crew of 7 people live and work while orbiting Earth about every 90 minutes. </a:t>
            </a:r>
            <a:endParaRPr lang="en-US" sz="1200" dirty="0">
              <a:effectLst/>
              <a:latin typeface="Times New Roman" panose="02020603050405020304" pitchFamily="18" charset="0"/>
              <a:ea typeface="Times New Roman" panose="02020603050405020304" pitchFamily="18" charset="0"/>
            </a:endParaRPr>
          </a:p>
          <a:p>
            <a:pPr marL="742950" marR="0" lvl="1" indent="-285750" algn="just" fontAlgn="base">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That makes 16 sunrises and sunsets or 16 orbits around the Earth in 24 hours.</a:t>
            </a:r>
            <a:endParaRPr lang="en-US" sz="1200" dirty="0">
              <a:effectLst/>
              <a:latin typeface="Times New Roman" panose="02020603050405020304" pitchFamily="18" charset="0"/>
              <a:ea typeface="Times New Roman" panose="02020603050405020304" pitchFamily="18" charset="0"/>
            </a:endParaRPr>
          </a:p>
          <a:p>
            <a:pPr marL="742950" marR="0" lvl="1" indent="-285750" algn="just" fontAlgn="base">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The space station travels an equivalent distance to the Moon and back in about a day.</a:t>
            </a:r>
            <a:endParaRPr lang="en-US" sz="1200" dirty="0">
              <a:effectLst/>
              <a:latin typeface="Times New Roman" panose="02020603050405020304" pitchFamily="18" charset="0"/>
              <a:ea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1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More than 50 computers control the systems in the space station and 8 miles of wire connects the electrical power system aboard the space station.</a:t>
            </a:r>
            <a:endParaRPr lang="en-US" sz="11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914400" marR="0" algn="just" fontAlgn="base">
              <a:spcBef>
                <a:spcPts val="0"/>
              </a:spcBef>
              <a:spcAft>
                <a:spcPts val="0"/>
              </a:spcAft>
            </a:pPr>
            <a:r>
              <a:rPr lang="en-US" sz="1200" b="1" dirty="0">
                <a:effectLst/>
                <a:latin typeface="Calibri" panose="020F050202020403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1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living and working space in the station has 6 sleeping quarters, 2 bathrooms, a gym, and a 360-degree view bay window.</a:t>
            </a:r>
            <a:endParaRPr lang="en-US" sz="11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07000"/>
              </a:lnSpc>
              <a:spcBef>
                <a:spcPts val="0"/>
              </a:spcBef>
              <a:spcAft>
                <a:spcPts val="0"/>
              </a:spcAft>
              <a:buFont typeface="Courier New" panose="02070309020205020404" pitchFamily="49" charset="0"/>
              <a:buChar char="o"/>
            </a:pPr>
            <a:r>
              <a:rPr lang="en-US" sz="1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space station is 356 feet end-to-end, the full length of an American football field!</a:t>
            </a:r>
            <a:endParaRPr lang="en-US" sz="11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solidFill>
                  <a:srgbClr val="000000"/>
                </a:solidFill>
                <a:effectLst/>
                <a:latin typeface="Calibri" panose="020F0502020204030204" pitchFamily="34" charset="0"/>
                <a:ea typeface="Calibri" panose="020F0502020204030204" pitchFamily="34" charset="0"/>
              </a:rPr>
              <a:t>To mitigate the loss of muscle and bone mass in the human body in microgravity, astronauts work out at least 2 hours a day.</a:t>
            </a:r>
            <a:endParaRPr lang="en-US" dirty="0"/>
          </a:p>
        </p:txBody>
      </p:sp>
      <p:sp>
        <p:nvSpPr>
          <p:cNvPr id="4" name="Slide Number Placeholder 3"/>
          <p:cNvSpPr>
            <a:spLocks noGrp="1"/>
          </p:cNvSpPr>
          <p:nvPr>
            <p:ph type="sldNum" sz="quarter" idx="5"/>
          </p:nvPr>
        </p:nvSpPr>
        <p:spPr/>
        <p:txBody>
          <a:bodyPr/>
          <a:lstStyle/>
          <a:p>
            <a:fld id="{A827D9B1-2F9B-45E2-942F-5EB2666FBD9F}" type="slidenum">
              <a:rPr lang="en-US" smtClean="0"/>
              <a:t>6</a:t>
            </a:fld>
            <a:endParaRPr lang="en-US"/>
          </a:p>
        </p:txBody>
      </p:sp>
    </p:spTree>
    <p:extLst>
      <p:ext uri="{BB962C8B-B14F-4D97-AF65-F5344CB8AC3E}">
        <p14:creationId xmlns:p14="http://schemas.microsoft.com/office/powerpoint/2010/main" val="3567029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A827D9B1-2F9B-45E2-942F-5EB2666FBD9F}" type="slidenum">
              <a:rPr lang="en-US" smtClean="0"/>
              <a:t>7</a:t>
            </a:fld>
            <a:endParaRPr lang="en-US"/>
          </a:p>
        </p:txBody>
      </p:sp>
    </p:spTree>
    <p:extLst>
      <p:ext uri="{BB962C8B-B14F-4D97-AF65-F5344CB8AC3E}">
        <p14:creationId xmlns:p14="http://schemas.microsoft.com/office/powerpoint/2010/main" val="121469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just" fontAlgn="base">
              <a:spcBef>
                <a:spcPts val="0"/>
              </a:spcBef>
              <a:spcAft>
                <a:spcPts val="0"/>
              </a:spcAft>
              <a:buFont typeface="Courier New" panose="02070309020205020404" pitchFamily="49" charset="0"/>
              <a:buNone/>
            </a:pPr>
            <a:r>
              <a:rPr lang="en-US" sz="1800" dirty="0">
                <a:solidFill>
                  <a:srgbClr val="FF0000"/>
                </a:solidFill>
                <a:effectLst/>
                <a:latin typeface="Calibri" panose="020F0502020204030204" pitchFamily="34" charset="0"/>
                <a:ea typeface="Times New Roman" panose="02020603050405020304" pitchFamily="18" charset="0"/>
              </a:rPr>
              <a:t>Notes: you can take notes throughout the mission. </a:t>
            </a:r>
            <a:endParaRPr lang="en-US" sz="1800" dirty="0">
              <a:solidFill>
                <a:schemeClr val="tx1"/>
              </a:solidFill>
              <a:effectLst/>
              <a:latin typeface="Times New Roman" panose="02020603050405020304" pitchFamily="18" charset="0"/>
              <a:ea typeface="Times New Roman" panose="02020603050405020304" pitchFamily="18" charset="0"/>
            </a:endParaRPr>
          </a:p>
          <a:p>
            <a:pPr marL="0" marR="0" lvl="0" indent="0" algn="just" fontAlgn="base">
              <a:spcBef>
                <a:spcPts val="0"/>
              </a:spcBef>
              <a:spcAft>
                <a:spcPts val="0"/>
              </a:spcAft>
              <a:buFont typeface="Courier New" panose="02070309020205020404" pitchFamily="49" charset="0"/>
              <a:buNone/>
            </a:pPr>
            <a:r>
              <a:rPr lang="en-US" sz="1800" dirty="0">
                <a:solidFill>
                  <a:srgbClr val="FF0000"/>
                </a:solidFill>
                <a:effectLst/>
                <a:latin typeface="Calibri" panose="020F0502020204030204" pitchFamily="34" charset="0"/>
                <a:ea typeface="Times New Roman" panose="02020603050405020304" pitchFamily="18" charset="0"/>
              </a:rPr>
              <a:t>Station Tools: lists of the tasks that must be completed. The lesson will pop up on the screen once you click on it!</a:t>
            </a:r>
          </a:p>
          <a:p>
            <a:pPr marL="342900" marR="0" lvl="0" indent="-342900" algn="just" fontAlgn="base">
              <a:spcBef>
                <a:spcPts val="0"/>
              </a:spcBef>
              <a:spcAft>
                <a:spcPts val="0"/>
              </a:spcAft>
              <a:buFont typeface="Symbol" panose="05050102010706020507" pitchFamily="18" charset="2"/>
              <a:buChar char=""/>
            </a:pPr>
            <a:r>
              <a:rPr lang="en-US" sz="1800" dirty="0">
                <a:solidFill>
                  <a:srgbClr val="FF0000"/>
                </a:solidFill>
                <a:effectLst/>
                <a:latin typeface="Calibri" panose="020F0502020204030204" pitchFamily="34" charset="0"/>
                <a:ea typeface="Times New Roman" panose="02020603050405020304" pitchFamily="18" charset="0"/>
              </a:rPr>
              <a:t>Messaging (or, also called, </a:t>
            </a:r>
            <a:r>
              <a:rPr lang="en-US" sz="1800" dirty="0" err="1">
                <a:solidFill>
                  <a:srgbClr val="FF0000"/>
                </a:solidFill>
                <a:effectLst/>
                <a:latin typeface="Calibri" panose="020F0502020204030204" pitchFamily="34" charset="0"/>
                <a:ea typeface="Times New Roman" panose="02020603050405020304" pitchFamily="18" charset="0"/>
              </a:rPr>
              <a:t>COMlink</a:t>
            </a:r>
            <a:r>
              <a:rPr lang="en-US" sz="1800" dirty="0">
                <a:solidFill>
                  <a:srgbClr val="FF0000"/>
                </a:solidFill>
                <a:effectLst/>
                <a:latin typeface="Calibri" panose="020F0502020204030204" pitchFamily="34" charset="0"/>
                <a:ea typeface="Times New Roman" panose="02020603050405020304" pitchFamily="18" charset="0"/>
              </a:rPr>
              <a:t>) </a:t>
            </a:r>
            <a:r>
              <a:rPr lang="en-US" sz="1800" dirty="0">
                <a:solidFill>
                  <a:srgbClr val="000000"/>
                </a:solidFill>
                <a:effectLst/>
                <a:latin typeface="Calibri" panose="020F0502020204030204" pitchFamily="34" charset="0"/>
                <a:ea typeface="Times New Roman" panose="02020603050405020304" pitchFamily="18" charset="0"/>
              </a:rPr>
              <a:t>has text and audio connection capabilities</a:t>
            </a:r>
            <a:r>
              <a:rPr lang="en-US" sz="1800" b="1" dirty="0">
                <a:solidFill>
                  <a:srgbClr val="FF0000"/>
                </a:solidFill>
                <a:effectLst/>
                <a:latin typeface="Calibri" panose="020F0502020204030204" pitchFamily="34"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342900" marR="0" lvl="0" indent="-342900" algn="just" fontAlgn="base">
              <a:spcBef>
                <a:spcPts val="0"/>
              </a:spcBef>
              <a:spcAft>
                <a:spcPts val="0"/>
              </a:spcAft>
              <a:buFont typeface="Wingdings" panose="05000000000000000000"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Text, move your cursor over the COMLINK tab at the bottom right of your screen. Select </a:t>
            </a:r>
            <a:r>
              <a:rPr lang="en-US" sz="1800" b="1" u="sng" dirty="0">
                <a:solidFill>
                  <a:srgbClr val="FF0000"/>
                </a:solidFill>
                <a:effectLst/>
                <a:latin typeface="Calibri" panose="020F0502020204030204" pitchFamily="34" charset="0"/>
                <a:ea typeface="Times New Roman" panose="02020603050405020304" pitchFamily="18" charset="0"/>
              </a:rPr>
              <a:t>MC or SC COM ONLY</a:t>
            </a:r>
            <a:r>
              <a:rPr lang="en-US" sz="1800" dirty="0">
                <a:solidFill>
                  <a:srgbClr val="000000"/>
                </a:solidFill>
                <a:effectLst/>
                <a:latin typeface="Calibri" panose="020F0502020204030204" pitchFamily="34" charset="0"/>
                <a:ea typeface="Times New Roman" panose="02020603050405020304" pitchFamily="18" charset="0"/>
              </a:rPr>
              <a:t> and make sure to select T. Type or copy/paste your message and then click send.</a:t>
            </a:r>
            <a:r>
              <a:rPr lang="en-US" sz="1800" b="1" dirty="0">
                <a:solidFill>
                  <a:srgbClr val="FF0000"/>
                </a:solidFill>
                <a:effectLst/>
                <a:latin typeface="Calibri" panose="020F0502020204030204" pitchFamily="34" charset="0"/>
                <a:ea typeface="Times New Roman" panose="02020603050405020304" pitchFamily="18" charset="0"/>
              </a:rPr>
              <a:t>  It is very important that you send all messages to the appropriate COM team. If you are in Spacecraft, you will send messages to SC COM. If you are in Mission Control, you will send messages to MC COM.</a:t>
            </a:r>
            <a:endParaRPr lang="en-US" sz="1800" dirty="0">
              <a:effectLst/>
              <a:latin typeface="Times New Roman" panose="02020603050405020304" pitchFamily="18" charset="0"/>
              <a:ea typeface="Times New Roman" panose="02020603050405020304" pitchFamily="18" charset="0"/>
            </a:endParaRPr>
          </a:p>
          <a:p>
            <a:pPr marL="342900" marR="0" lvl="0" indent="-342900" algn="just" fontAlgn="base">
              <a:spcBef>
                <a:spcPts val="0"/>
              </a:spcBef>
              <a:spcAft>
                <a:spcPts val="0"/>
              </a:spcAft>
              <a:buFont typeface="Wingdings" panose="05000000000000000000"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ROV will need to connect via audio. They will click the button that looks like a speaker and click connect. You’ll then need to wait for your teammate to connect. </a:t>
            </a:r>
            <a:endParaRPr lang="en-US" sz="1800" dirty="0">
              <a:effectLst/>
              <a:latin typeface="Times New Roman" panose="02020603050405020304" pitchFamily="18" charset="0"/>
              <a:ea typeface="Times New Roman" panose="02020603050405020304" pitchFamily="18" charset="0"/>
            </a:endParaRPr>
          </a:p>
          <a:p>
            <a:pPr marL="342900" marR="0" lvl="0" indent="-342900" algn="just" fontAlgn="base">
              <a:spcBef>
                <a:spcPts val="0"/>
              </a:spcBef>
              <a:spcAft>
                <a:spcPts val="0"/>
              </a:spcAft>
              <a:buFont typeface="Wingdings" panose="05000000000000000000" pitchFamily="2" charset="2"/>
              <a:buChar char=""/>
            </a:pPr>
            <a:r>
              <a:rPr lang="en-US" sz="1800" b="1" dirty="0">
                <a:solidFill>
                  <a:srgbClr val="FF0000"/>
                </a:solidFill>
                <a:effectLst/>
                <a:latin typeface="Calibri" panose="020F0502020204030204" pitchFamily="34" charset="0"/>
                <a:ea typeface="Times New Roman" panose="02020603050405020304" pitchFamily="18" charset="0"/>
              </a:rPr>
              <a:t>Play the video slide 9 to learn how to send a message to COM Officer.</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827D9B1-2F9B-45E2-942F-5EB2666FBD9F}" type="slidenum">
              <a:rPr lang="en-US" smtClean="0"/>
              <a:t>8</a:t>
            </a:fld>
            <a:endParaRPr lang="en-US"/>
          </a:p>
        </p:txBody>
      </p:sp>
    </p:spTree>
    <p:extLst>
      <p:ext uri="{BB962C8B-B14F-4D97-AF65-F5344CB8AC3E}">
        <p14:creationId xmlns:p14="http://schemas.microsoft.com/office/powerpoint/2010/main" val="1622278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Crew Member View</a:t>
            </a:r>
          </a:p>
        </p:txBody>
      </p:sp>
      <p:sp>
        <p:nvSpPr>
          <p:cNvPr id="4" name="Slide Number Placeholder 3"/>
          <p:cNvSpPr>
            <a:spLocks noGrp="1"/>
          </p:cNvSpPr>
          <p:nvPr>
            <p:ph type="sldNum" sz="quarter" idx="5"/>
          </p:nvPr>
        </p:nvSpPr>
        <p:spPr/>
        <p:txBody>
          <a:bodyPr/>
          <a:lstStyle/>
          <a:p>
            <a:fld id="{A827D9B1-2F9B-45E2-942F-5EB2666FBD9F}" type="slidenum">
              <a:rPr lang="en-US" smtClean="0"/>
              <a:t>9</a:t>
            </a:fld>
            <a:endParaRPr lang="en-US"/>
          </a:p>
        </p:txBody>
      </p:sp>
    </p:spTree>
    <p:extLst>
      <p:ext uri="{BB962C8B-B14F-4D97-AF65-F5344CB8AC3E}">
        <p14:creationId xmlns:p14="http://schemas.microsoft.com/office/powerpoint/2010/main" val="120213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40E33-EF47-4357-8C8F-42D6743143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FE6638-217B-428A-9CAA-1810F83501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4989BA-E1AC-4B30-8FE3-D54CDC44A926}"/>
              </a:ext>
            </a:extLst>
          </p:cNvPr>
          <p:cNvSpPr>
            <a:spLocks noGrp="1"/>
          </p:cNvSpPr>
          <p:nvPr>
            <p:ph type="dt" sz="half" idx="10"/>
          </p:nvPr>
        </p:nvSpPr>
        <p:spPr/>
        <p:txBody>
          <a:bodyPr/>
          <a:lstStyle/>
          <a:p>
            <a:fld id="{1B11F67C-12CD-4661-932D-F8480DEC1D04}" type="datetimeFigureOut">
              <a:rPr lang="en-US" smtClean="0"/>
              <a:t>9/25/2023</a:t>
            </a:fld>
            <a:endParaRPr lang="en-US"/>
          </a:p>
        </p:txBody>
      </p:sp>
      <p:sp>
        <p:nvSpPr>
          <p:cNvPr id="5" name="Footer Placeholder 4">
            <a:extLst>
              <a:ext uri="{FF2B5EF4-FFF2-40B4-BE49-F238E27FC236}">
                <a16:creationId xmlns:a16="http://schemas.microsoft.com/office/drawing/2014/main" id="{57894A7C-DD5D-47E0-A874-4B5B13FF32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B88519-39E5-409B-9076-85007EE8BC09}"/>
              </a:ext>
            </a:extLst>
          </p:cNvPr>
          <p:cNvSpPr>
            <a:spLocks noGrp="1"/>
          </p:cNvSpPr>
          <p:nvPr>
            <p:ph type="sldNum" sz="quarter" idx="12"/>
          </p:nvPr>
        </p:nvSpPr>
        <p:spPr/>
        <p:txBody>
          <a:bodyPr/>
          <a:lstStyle/>
          <a:p>
            <a:fld id="{CB0B10C9-F13E-47A7-A1F5-0139AB5486E0}" type="slidenum">
              <a:rPr lang="en-US" smtClean="0"/>
              <a:t>‹#›</a:t>
            </a:fld>
            <a:endParaRPr lang="en-US"/>
          </a:p>
        </p:txBody>
      </p:sp>
    </p:spTree>
    <p:extLst>
      <p:ext uri="{BB962C8B-B14F-4D97-AF65-F5344CB8AC3E}">
        <p14:creationId xmlns:p14="http://schemas.microsoft.com/office/powerpoint/2010/main" val="2062806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DDF14-8F7C-4A9C-A473-9D7DAC504B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AFD908-E896-43DE-8E31-9B727D4C27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1090FF-F936-4A75-9F94-618D95A6F0C2}"/>
              </a:ext>
            </a:extLst>
          </p:cNvPr>
          <p:cNvSpPr>
            <a:spLocks noGrp="1"/>
          </p:cNvSpPr>
          <p:nvPr>
            <p:ph type="dt" sz="half" idx="10"/>
          </p:nvPr>
        </p:nvSpPr>
        <p:spPr/>
        <p:txBody>
          <a:bodyPr/>
          <a:lstStyle/>
          <a:p>
            <a:fld id="{1B11F67C-12CD-4661-932D-F8480DEC1D04}" type="datetimeFigureOut">
              <a:rPr lang="en-US" smtClean="0"/>
              <a:t>9/25/2023</a:t>
            </a:fld>
            <a:endParaRPr lang="en-US"/>
          </a:p>
        </p:txBody>
      </p:sp>
      <p:sp>
        <p:nvSpPr>
          <p:cNvPr id="5" name="Footer Placeholder 4">
            <a:extLst>
              <a:ext uri="{FF2B5EF4-FFF2-40B4-BE49-F238E27FC236}">
                <a16:creationId xmlns:a16="http://schemas.microsoft.com/office/drawing/2014/main" id="{BABFBBD0-5F82-4113-B87B-9E59256E50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3140A2-4AD8-46D5-BB34-71FD865D7893}"/>
              </a:ext>
            </a:extLst>
          </p:cNvPr>
          <p:cNvSpPr>
            <a:spLocks noGrp="1"/>
          </p:cNvSpPr>
          <p:nvPr>
            <p:ph type="sldNum" sz="quarter" idx="12"/>
          </p:nvPr>
        </p:nvSpPr>
        <p:spPr/>
        <p:txBody>
          <a:bodyPr/>
          <a:lstStyle/>
          <a:p>
            <a:fld id="{CB0B10C9-F13E-47A7-A1F5-0139AB5486E0}" type="slidenum">
              <a:rPr lang="en-US" smtClean="0"/>
              <a:t>‹#›</a:t>
            </a:fld>
            <a:endParaRPr lang="en-US"/>
          </a:p>
        </p:txBody>
      </p:sp>
    </p:spTree>
    <p:extLst>
      <p:ext uri="{BB962C8B-B14F-4D97-AF65-F5344CB8AC3E}">
        <p14:creationId xmlns:p14="http://schemas.microsoft.com/office/powerpoint/2010/main" val="1218803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8BAD3C-4DFC-4E34-8C9C-02A1251D91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71C739-B268-427F-AB04-3871273390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71F3BE-BA77-4FB0-9DC8-5DD113EE7865}"/>
              </a:ext>
            </a:extLst>
          </p:cNvPr>
          <p:cNvSpPr>
            <a:spLocks noGrp="1"/>
          </p:cNvSpPr>
          <p:nvPr>
            <p:ph type="dt" sz="half" idx="10"/>
          </p:nvPr>
        </p:nvSpPr>
        <p:spPr/>
        <p:txBody>
          <a:bodyPr/>
          <a:lstStyle/>
          <a:p>
            <a:fld id="{1B11F67C-12CD-4661-932D-F8480DEC1D04}" type="datetimeFigureOut">
              <a:rPr lang="en-US" smtClean="0"/>
              <a:t>9/25/2023</a:t>
            </a:fld>
            <a:endParaRPr lang="en-US"/>
          </a:p>
        </p:txBody>
      </p:sp>
      <p:sp>
        <p:nvSpPr>
          <p:cNvPr id="5" name="Footer Placeholder 4">
            <a:extLst>
              <a:ext uri="{FF2B5EF4-FFF2-40B4-BE49-F238E27FC236}">
                <a16:creationId xmlns:a16="http://schemas.microsoft.com/office/drawing/2014/main" id="{96DB3978-0DF4-416B-BEE3-521C2A1865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84D620-B8F4-469C-A976-D39007183E3C}"/>
              </a:ext>
            </a:extLst>
          </p:cNvPr>
          <p:cNvSpPr>
            <a:spLocks noGrp="1"/>
          </p:cNvSpPr>
          <p:nvPr>
            <p:ph type="sldNum" sz="quarter" idx="12"/>
          </p:nvPr>
        </p:nvSpPr>
        <p:spPr/>
        <p:txBody>
          <a:bodyPr/>
          <a:lstStyle/>
          <a:p>
            <a:fld id="{CB0B10C9-F13E-47A7-A1F5-0139AB5486E0}" type="slidenum">
              <a:rPr lang="en-US" smtClean="0"/>
              <a:t>‹#›</a:t>
            </a:fld>
            <a:endParaRPr lang="en-US"/>
          </a:p>
        </p:txBody>
      </p:sp>
    </p:spTree>
    <p:extLst>
      <p:ext uri="{BB962C8B-B14F-4D97-AF65-F5344CB8AC3E}">
        <p14:creationId xmlns:p14="http://schemas.microsoft.com/office/powerpoint/2010/main" val="2077191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30F91-DBC1-4998-B15A-35C1BBB925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F5B7D9-1DDE-4400-A2AB-A2C62DCD8A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6FA618-D7C0-48E3-A31C-C3BB2B6E8001}"/>
              </a:ext>
            </a:extLst>
          </p:cNvPr>
          <p:cNvSpPr>
            <a:spLocks noGrp="1"/>
          </p:cNvSpPr>
          <p:nvPr>
            <p:ph type="dt" sz="half" idx="10"/>
          </p:nvPr>
        </p:nvSpPr>
        <p:spPr/>
        <p:txBody>
          <a:bodyPr/>
          <a:lstStyle/>
          <a:p>
            <a:fld id="{1B11F67C-12CD-4661-932D-F8480DEC1D04}" type="datetimeFigureOut">
              <a:rPr lang="en-US" smtClean="0"/>
              <a:t>9/25/2023</a:t>
            </a:fld>
            <a:endParaRPr lang="en-US"/>
          </a:p>
        </p:txBody>
      </p:sp>
      <p:sp>
        <p:nvSpPr>
          <p:cNvPr id="5" name="Footer Placeholder 4">
            <a:extLst>
              <a:ext uri="{FF2B5EF4-FFF2-40B4-BE49-F238E27FC236}">
                <a16:creationId xmlns:a16="http://schemas.microsoft.com/office/drawing/2014/main" id="{2B1973FD-389D-42D3-9245-ECEBD5C650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C7FE83-05C8-4D33-9DDA-FA6F4E64F02C}"/>
              </a:ext>
            </a:extLst>
          </p:cNvPr>
          <p:cNvSpPr>
            <a:spLocks noGrp="1"/>
          </p:cNvSpPr>
          <p:nvPr>
            <p:ph type="sldNum" sz="quarter" idx="12"/>
          </p:nvPr>
        </p:nvSpPr>
        <p:spPr/>
        <p:txBody>
          <a:bodyPr/>
          <a:lstStyle/>
          <a:p>
            <a:fld id="{CB0B10C9-F13E-47A7-A1F5-0139AB5486E0}" type="slidenum">
              <a:rPr lang="en-US" smtClean="0"/>
              <a:t>‹#›</a:t>
            </a:fld>
            <a:endParaRPr lang="en-US"/>
          </a:p>
        </p:txBody>
      </p:sp>
    </p:spTree>
    <p:extLst>
      <p:ext uri="{BB962C8B-B14F-4D97-AF65-F5344CB8AC3E}">
        <p14:creationId xmlns:p14="http://schemas.microsoft.com/office/powerpoint/2010/main" val="3183406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91684-36AF-46C0-9CC2-3D011AEE9E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74471A-DFC8-4E4E-B56F-88371C0ED5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420879-5BE7-4803-A46E-8DAC574AC1DE}"/>
              </a:ext>
            </a:extLst>
          </p:cNvPr>
          <p:cNvSpPr>
            <a:spLocks noGrp="1"/>
          </p:cNvSpPr>
          <p:nvPr>
            <p:ph type="dt" sz="half" idx="10"/>
          </p:nvPr>
        </p:nvSpPr>
        <p:spPr/>
        <p:txBody>
          <a:bodyPr/>
          <a:lstStyle/>
          <a:p>
            <a:fld id="{1B11F67C-12CD-4661-932D-F8480DEC1D04}" type="datetimeFigureOut">
              <a:rPr lang="en-US" smtClean="0"/>
              <a:t>9/25/2023</a:t>
            </a:fld>
            <a:endParaRPr lang="en-US"/>
          </a:p>
        </p:txBody>
      </p:sp>
      <p:sp>
        <p:nvSpPr>
          <p:cNvPr id="5" name="Footer Placeholder 4">
            <a:extLst>
              <a:ext uri="{FF2B5EF4-FFF2-40B4-BE49-F238E27FC236}">
                <a16:creationId xmlns:a16="http://schemas.microsoft.com/office/drawing/2014/main" id="{0CD2B9D8-00A5-496C-AE35-14E980E2B4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B6169-80FF-4782-90B3-48C20FDA5B91}"/>
              </a:ext>
            </a:extLst>
          </p:cNvPr>
          <p:cNvSpPr>
            <a:spLocks noGrp="1"/>
          </p:cNvSpPr>
          <p:nvPr>
            <p:ph type="sldNum" sz="quarter" idx="12"/>
          </p:nvPr>
        </p:nvSpPr>
        <p:spPr/>
        <p:txBody>
          <a:bodyPr/>
          <a:lstStyle/>
          <a:p>
            <a:fld id="{CB0B10C9-F13E-47A7-A1F5-0139AB5486E0}" type="slidenum">
              <a:rPr lang="en-US" smtClean="0"/>
              <a:t>‹#›</a:t>
            </a:fld>
            <a:endParaRPr lang="en-US"/>
          </a:p>
        </p:txBody>
      </p:sp>
    </p:spTree>
    <p:extLst>
      <p:ext uri="{BB962C8B-B14F-4D97-AF65-F5344CB8AC3E}">
        <p14:creationId xmlns:p14="http://schemas.microsoft.com/office/powerpoint/2010/main" val="1573056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9BD09-E658-4EE0-84FB-28E9EFD971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2398F2-3C59-4FE0-A4F2-081D5A6888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4055A5-0533-4108-BD46-FDB60257CA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C1FC8E-29BB-4E4E-820D-D5B676DDF72B}"/>
              </a:ext>
            </a:extLst>
          </p:cNvPr>
          <p:cNvSpPr>
            <a:spLocks noGrp="1"/>
          </p:cNvSpPr>
          <p:nvPr>
            <p:ph type="dt" sz="half" idx="10"/>
          </p:nvPr>
        </p:nvSpPr>
        <p:spPr/>
        <p:txBody>
          <a:bodyPr/>
          <a:lstStyle/>
          <a:p>
            <a:fld id="{1B11F67C-12CD-4661-932D-F8480DEC1D04}" type="datetimeFigureOut">
              <a:rPr lang="en-US" smtClean="0"/>
              <a:t>9/25/2023</a:t>
            </a:fld>
            <a:endParaRPr lang="en-US"/>
          </a:p>
        </p:txBody>
      </p:sp>
      <p:sp>
        <p:nvSpPr>
          <p:cNvPr id="6" name="Footer Placeholder 5">
            <a:extLst>
              <a:ext uri="{FF2B5EF4-FFF2-40B4-BE49-F238E27FC236}">
                <a16:creationId xmlns:a16="http://schemas.microsoft.com/office/drawing/2014/main" id="{89F6FD6F-B80E-42D5-A3D8-0DE168C63B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E1B6CF-930C-4B6E-A0A1-C567FAAD7DFA}"/>
              </a:ext>
            </a:extLst>
          </p:cNvPr>
          <p:cNvSpPr>
            <a:spLocks noGrp="1"/>
          </p:cNvSpPr>
          <p:nvPr>
            <p:ph type="sldNum" sz="quarter" idx="12"/>
          </p:nvPr>
        </p:nvSpPr>
        <p:spPr/>
        <p:txBody>
          <a:bodyPr/>
          <a:lstStyle/>
          <a:p>
            <a:fld id="{CB0B10C9-F13E-47A7-A1F5-0139AB5486E0}" type="slidenum">
              <a:rPr lang="en-US" smtClean="0"/>
              <a:t>‹#›</a:t>
            </a:fld>
            <a:endParaRPr lang="en-US"/>
          </a:p>
        </p:txBody>
      </p:sp>
    </p:spTree>
    <p:extLst>
      <p:ext uri="{BB962C8B-B14F-4D97-AF65-F5344CB8AC3E}">
        <p14:creationId xmlns:p14="http://schemas.microsoft.com/office/powerpoint/2010/main" val="991496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DAB78-4BEB-46EE-B9B8-BD5DE62D5A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EF760D-2E15-4122-946D-4370877006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E50B76-0A6A-40AB-A886-BBBF881A40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31BA5C-4D92-4DF8-99B8-2A367AA7BE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FBC159-E8AA-4EA9-BEEE-6E1D0124F5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97333C-EEAD-46FB-997B-01DA051C3AA2}"/>
              </a:ext>
            </a:extLst>
          </p:cNvPr>
          <p:cNvSpPr>
            <a:spLocks noGrp="1"/>
          </p:cNvSpPr>
          <p:nvPr>
            <p:ph type="dt" sz="half" idx="10"/>
          </p:nvPr>
        </p:nvSpPr>
        <p:spPr/>
        <p:txBody>
          <a:bodyPr/>
          <a:lstStyle/>
          <a:p>
            <a:fld id="{1B11F67C-12CD-4661-932D-F8480DEC1D04}" type="datetimeFigureOut">
              <a:rPr lang="en-US" smtClean="0"/>
              <a:t>9/25/2023</a:t>
            </a:fld>
            <a:endParaRPr lang="en-US"/>
          </a:p>
        </p:txBody>
      </p:sp>
      <p:sp>
        <p:nvSpPr>
          <p:cNvPr id="8" name="Footer Placeholder 7">
            <a:extLst>
              <a:ext uri="{FF2B5EF4-FFF2-40B4-BE49-F238E27FC236}">
                <a16:creationId xmlns:a16="http://schemas.microsoft.com/office/drawing/2014/main" id="{DD11DB27-9CC2-4961-938A-ADFC2C962A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70E840-AF99-480B-BE6A-82E3877639C7}"/>
              </a:ext>
            </a:extLst>
          </p:cNvPr>
          <p:cNvSpPr>
            <a:spLocks noGrp="1"/>
          </p:cNvSpPr>
          <p:nvPr>
            <p:ph type="sldNum" sz="quarter" idx="12"/>
          </p:nvPr>
        </p:nvSpPr>
        <p:spPr/>
        <p:txBody>
          <a:bodyPr/>
          <a:lstStyle/>
          <a:p>
            <a:fld id="{CB0B10C9-F13E-47A7-A1F5-0139AB5486E0}" type="slidenum">
              <a:rPr lang="en-US" smtClean="0"/>
              <a:t>‹#›</a:t>
            </a:fld>
            <a:endParaRPr lang="en-US"/>
          </a:p>
        </p:txBody>
      </p:sp>
    </p:spTree>
    <p:extLst>
      <p:ext uri="{BB962C8B-B14F-4D97-AF65-F5344CB8AC3E}">
        <p14:creationId xmlns:p14="http://schemas.microsoft.com/office/powerpoint/2010/main" val="1130336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52176-3A2F-4128-8320-0CBEE1E74C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AE1AAB-621C-45A7-BE18-11707CDAF349}"/>
              </a:ext>
            </a:extLst>
          </p:cNvPr>
          <p:cNvSpPr>
            <a:spLocks noGrp="1"/>
          </p:cNvSpPr>
          <p:nvPr>
            <p:ph type="dt" sz="half" idx="10"/>
          </p:nvPr>
        </p:nvSpPr>
        <p:spPr/>
        <p:txBody>
          <a:bodyPr/>
          <a:lstStyle/>
          <a:p>
            <a:fld id="{1B11F67C-12CD-4661-932D-F8480DEC1D04}" type="datetimeFigureOut">
              <a:rPr lang="en-US" smtClean="0"/>
              <a:t>9/25/2023</a:t>
            </a:fld>
            <a:endParaRPr lang="en-US"/>
          </a:p>
        </p:txBody>
      </p:sp>
      <p:sp>
        <p:nvSpPr>
          <p:cNvPr id="4" name="Footer Placeholder 3">
            <a:extLst>
              <a:ext uri="{FF2B5EF4-FFF2-40B4-BE49-F238E27FC236}">
                <a16:creationId xmlns:a16="http://schemas.microsoft.com/office/drawing/2014/main" id="{4DABAD8C-E971-4392-B96F-5DDCDAF3E8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1D5E83-D677-4C27-857F-FEF78ED708CF}"/>
              </a:ext>
            </a:extLst>
          </p:cNvPr>
          <p:cNvSpPr>
            <a:spLocks noGrp="1"/>
          </p:cNvSpPr>
          <p:nvPr>
            <p:ph type="sldNum" sz="quarter" idx="12"/>
          </p:nvPr>
        </p:nvSpPr>
        <p:spPr/>
        <p:txBody>
          <a:bodyPr/>
          <a:lstStyle/>
          <a:p>
            <a:fld id="{CB0B10C9-F13E-47A7-A1F5-0139AB5486E0}" type="slidenum">
              <a:rPr lang="en-US" smtClean="0"/>
              <a:t>‹#›</a:t>
            </a:fld>
            <a:endParaRPr lang="en-US"/>
          </a:p>
        </p:txBody>
      </p:sp>
    </p:spTree>
    <p:extLst>
      <p:ext uri="{BB962C8B-B14F-4D97-AF65-F5344CB8AC3E}">
        <p14:creationId xmlns:p14="http://schemas.microsoft.com/office/powerpoint/2010/main" val="3019260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AE9EF2-02F9-4A70-8DE3-40DB4C27BF88}"/>
              </a:ext>
            </a:extLst>
          </p:cNvPr>
          <p:cNvSpPr>
            <a:spLocks noGrp="1"/>
          </p:cNvSpPr>
          <p:nvPr>
            <p:ph type="dt" sz="half" idx="10"/>
          </p:nvPr>
        </p:nvSpPr>
        <p:spPr/>
        <p:txBody>
          <a:bodyPr/>
          <a:lstStyle/>
          <a:p>
            <a:fld id="{1B11F67C-12CD-4661-932D-F8480DEC1D04}" type="datetimeFigureOut">
              <a:rPr lang="en-US" smtClean="0"/>
              <a:t>9/25/2023</a:t>
            </a:fld>
            <a:endParaRPr lang="en-US"/>
          </a:p>
        </p:txBody>
      </p:sp>
      <p:sp>
        <p:nvSpPr>
          <p:cNvPr id="3" name="Footer Placeholder 2">
            <a:extLst>
              <a:ext uri="{FF2B5EF4-FFF2-40B4-BE49-F238E27FC236}">
                <a16:creationId xmlns:a16="http://schemas.microsoft.com/office/drawing/2014/main" id="{CCEA51DB-0CFE-4DC8-97B9-FDE3B84CA7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64E56E-7AEF-4D0B-9513-8AA39E9BD83C}"/>
              </a:ext>
            </a:extLst>
          </p:cNvPr>
          <p:cNvSpPr>
            <a:spLocks noGrp="1"/>
          </p:cNvSpPr>
          <p:nvPr>
            <p:ph type="sldNum" sz="quarter" idx="12"/>
          </p:nvPr>
        </p:nvSpPr>
        <p:spPr/>
        <p:txBody>
          <a:bodyPr/>
          <a:lstStyle/>
          <a:p>
            <a:fld id="{CB0B10C9-F13E-47A7-A1F5-0139AB5486E0}" type="slidenum">
              <a:rPr lang="en-US" smtClean="0"/>
              <a:t>‹#›</a:t>
            </a:fld>
            <a:endParaRPr lang="en-US"/>
          </a:p>
        </p:txBody>
      </p:sp>
    </p:spTree>
    <p:extLst>
      <p:ext uri="{BB962C8B-B14F-4D97-AF65-F5344CB8AC3E}">
        <p14:creationId xmlns:p14="http://schemas.microsoft.com/office/powerpoint/2010/main" val="434829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C52D8-DBF2-4B83-8659-725A04E9F9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CCB5FA-999A-4065-9393-7BB3751EAA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EADE54-6BE2-47A9-8AFA-9E7A89C59C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6CFE55-2E30-4B51-A7D4-D8E40572F828}"/>
              </a:ext>
            </a:extLst>
          </p:cNvPr>
          <p:cNvSpPr>
            <a:spLocks noGrp="1"/>
          </p:cNvSpPr>
          <p:nvPr>
            <p:ph type="dt" sz="half" idx="10"/>
          </p:nvPr>
        </p:nvSpPr>
        <p:spPr/>
        <p:txBody>
          <a:bodyPr/>
          <a:lstStyle/>
          <a:p>
            <a:fld id="{1B11F67C-12CD-4661-932D-F8480DEC1D04}" type="datetimeFigureOut">
              <a:rPr lang="en-US" smtClean="0"/>
              <a:t>9/25/2023</a:t>
            </a:fld>
            <a:endParaRPr lang="en-US"/>
          </a:p>
        </p:txBody>
      </p:sp>
      <p:sp>
        <p:nvSpPr>
          <p:cNvPr id="6" name="Footer Placeholder 5">
            <a:extLst>
              <a:ext uri="{FF2B5EF4-FFF2-40B4-BE49-F238E27FC236}">
                <a16:creationId xmlns:a16="http://schemas.microsoft.com/office/drawing/2014/main" id="{BAA27D84-3010-4A66-9FAD-7CB9CB65CC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C67F91-BF8E-4D28-8510-C9EED25DDFFB}"/>
              </a:ext>
            </a:extLst>
          </p:cNvPr>
          <p:cNvSpPr>
            <a:spLocks noGrp="1"/>
          </p:cNvSpPr>
          <p:nvPr>
            <p:ph type="sldNum" sz="quarter" idx="12"/>
          </p:nvPr>
        </p:nvSpPr>
        <p:spPr/>
        <p:txBody>
          <a:bodyPr/>
          <a:lstStyle/>
          <a:p>
            <a:fld id="{CB0B10C9-F13E-47A7-A1F5-0139AB5486E0}" type="slidenum">
              <a:rPr lang="en-US" smtClean="0"/>
              <a:t>‹#›</a:t>
            </a:fld>
            <a:endParaRPr lang="en-US"/>
          </a:p>
        </p:txBody>
      </p:sp>
    </p:spTree>
    <p:extLst>
      <p:ext uri="{BB962C8B-B14F-4D97-AF65-F5344CB8AC3E}">
        <p14:creationId xmlns:p14="http://schemas.microsoft.com/office/powerpoint/2010/main" val="3756374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ECC01-0750-4473-95A2-12FAF10399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550065-F81B-4779-BBB8-B1E7DDD052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28A561-5F14-4CE8-A32D-AB99CF3B0C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593DB6-3C01-45A8-8D38-37843F9B9392}"/>
              </a:ext>
            </a:extLst>
          </p:cNvPr>
          <p:cNvSpPr>
            <a:spLocks noGrp="1"/>
          </p:cNvSpPr>
          <p:nvPr>
            <p:ph type="dt" sz="half" idx="10"/>
          </p:nvPr>
        </p:nvSpPr>
        <p:spPr/>
        <p:txBody>
          <a:bodyPr/>
          <a:lstStyle/>
          <a:p>
            <a:fld id="{1B11F67C-12CD-4661-932D-F8480DEC1D04}" type="datetimeFigureOut">
              <a:rPr lang="en-US" smtClean="0"/>
              <a:t>9/25/2023</a:t>
            </a:fld>
            <a:endParaRPr lang="en-US"/>
          </a:p>
        </p:txBody>
      </p:sp>
      <p:sp>
        <p:nvSpPr>
          <p:cNvPr id="6" name="Footer Placeholder 5">
            <a:extLst>
              <a:ext uri="{FF2B5EF4-FFF2-40B4-BE49-F238E27FC236}">
                <a16:creationId xmlns:a16="http://schemas.microsoft.com/office/drawing/2014/main" id="{A4DEE82C-6B22-4A06-995C-502C3ADE81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778368-A0C9-46DC-947B-BC3435CDBCE5}"/>
              </a:ext>
            </a:extLst>
          </p:cNvPr>
          <p:cNvSpPr>
            <a:spLocks noGrp="1"/>
          </p:cNvSpPr>
          <p:nvPr>
            <p:ph type="sldNum" sz="quarter" idx="12"/>
          </p:nvPr>
        </p:nvSpPr>
        <p:spPr/>
        <p:txBody>
          <a:bodyPr/>
          <a:lstStyle/>
          <a:p>
            <a:fld id="{CB0B10C9-F13E-47A7-A1F5-0139AB5486E0}" type="slidenum">
              <a:rPr lang="en-US" smtClean="0"/>
              <a:t>‹#›</a:t>
            </a:fld>
            <a:endParaRPr lang="en-US"/>
          </a:p>
        </p:txBody>
      </p:sp>
    </p:spTree>
    <p:extLst>
      <p:ext uri="{BB962C8B-B14F-4D97-AF65-F5344CB8AC3E}">
        <p14:creationId xmlns:p14="http://schemas.microsoft.com/office/powerpoint/2010/main" val="3612381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46BB2D-E706-4717-8B16-53D5FDEE75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F23024-AD41-4CE4-9C4B-8E8B1F2718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1BB933-CDB8-43E4-8182-E7422D9D18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11F67C-12CD-4661-932D-F8480DEC1D04}" type="datetimeFigureOut">
              <a:rPr lang="en-US" smtClean="0"/>
              <a:t>9/25/2023</a:t>
            </a:fld>
            <a:endParaRPr lang="en-US"/>
          </a:p>
        </p:txBody>
      </p:sp>
      <p:sp>
        <p:nvSpPr>
          <p:cNvPr id="5" name="Footer Placeholder 4">
            <a:extLst>
              <a:ext uri="{FF2B5EF4-FFF2-40B4-BE49-F238E27FC236}">
                <a16:creationId xmlns:a16="http://schemas.microsoft.com/office/drawing/2014/main" id="{587E5E3F-E2A4-4B75-80D5-456F38F3DE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9F5359-C8EC-495B-A8A3-129CD4E95A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0B10C9-F13E-47A7-A1F5-0139AB5486E0}" type="slidenum">
              <a:rPr lang="en-US" smtClean="0"/>
              <a:t>‹#›</a:t>
            </a:fld>
            <a:endParaRPr lang="en-US"/>
          </a:p>
        </p:txBody>
      </p:sp>
    </p:spTree>
    <p:extLst>
      <p:ext uri="{BB962C8B-B14F-4D97-AF65-F5344CB8AC3E}">
        <p14:creationId xmlns:p14="http://schemas.microsoft.com/office/powerpoint/2010/main" val="16909781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3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0.png"/><Relationship Id="rId5" Type="http://schemas.openxmlformats.org/officeDocument/2006/relationships/slideLayout" Target="../slideLayouts/slideLayout2.xml"/><Relationship Id="rId4" Type="http://schemas.openxmlformats.org/officeDocument/2006/relationships/video" Target="../media/media3.mp4"/></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notesSlide" Target="../notesSlides/notesSlide7.xml"/><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sv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video" Target="../media/media1.mp4"/><Relationship Id="rId7" Type="http://schemas.openxmlformats.org/officeDocument/2006/relationships/image" Target="../media/image24.png"/><Relationship Id="rId2" Type="http://schemas.microsoft.com/office/2007/relationships/media" Target="../media/media1.mp4"/><Relationship Id="rId1" Type="http://schemas.openxmlformats.org/officeDocument/2006/relationships/tags" Target="../tags/tag7.xml"/><Relationship Id="rId6" Type="http://schemas.openxmlformats.org/officeDocument/2006/relationships/image" Target="../media/image22.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B973DE-6A7E-A483-9425-80ED75B01773}"/>
              </a:ext>
            </a:extLst>
          </p:cNvPr>
          <p:cNvPicPr>
            <a:picLocks noChangeAspect="1"/>
          </p:cNvPicPr>
          <p:nvPr/>
        </p:nvPicPr>
        <p:blipFill>
          <a:blip r:embed="rId4"/>
          <a:stretch>
            <a:fillRect/>
          </a:stretch>
        </p:blipFill>
        <p:spPr>
          <a:xfrm>
            <a:off x="138207" y="219934"/>
            <a:ext cx="5173592" cy="6227064"/>
          </a:xfrm>
          <a:prstGeom prst="rect">
            <a:avLst/>
          </a:prstGeom>
        </p:spPr>
      </p:pic>
      <p:pic>
        <p:nvPicPr>
          <p:cNvPr id="4" name="Picture 3" descr="Logo&#10;&#10;Description automatically generated">
            <a:extLst>
              <a:ext uri="{FF2B5EF4-FFF2-40B4-BE49-F238E27FC236}">
                <a16:creationId xmlns:a16="http://schemas.microsoft.com/office/drawing/2014/main" id="{B6C960B3-8C7F-B02A-775D-38DE8A6E0B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8628" y="311230"/>
            <a:ext cx="6608189" cy="6044472"/>
          </a:xfrm>
          <a:prstGeom prst="rect">
            <a:avLst/>
          </a:prstGeom>
        </p:spPr>
      </p:pic>
    </p:spTree>
    <p:custDataLst>
      <p:tags r:id="rId1"/>
    </p:custDataLst>
    <p:extLst>
      <p:ext uri="{BB962C8B-B14F-4D97-AF65-F5344CB8AC3E}">
        <p14:creationId xmlns:p14="http://schemas.microsoft.com/office/powerpoint/2010/main" val="2036239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55DE8CF-AF0A-7C43-A1ED-AA46F155E438}"/>
              </a:ext>
            </a:extLst>
          </p:cNvPr>
          <p:cNvSpPr txBox="1">
            <a:spLocks/>
          </p:cNvSpPr>
          <p:nvPr/>
        </p:nvSpPr>
        <p:spPr>
          <a:xfrm>
            <a:off x="838200" y="338731"/>
            <a:ext cx="11510646" cy="16043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cxnSp>
        <p:nvCxnSpPr>
          <p:cNvPr id="5" name="Straight Connector 4">
            <a:extLst>
              <a:ext uri="{FF2B5EF4-FFF2-40B4-BE49-F238E27FC236}">
                <a16:creationId xmlns:a16="http://schemas.microsoft.com/office/drawing/2014/main" id="{0A0DD437-37DF-3F27-6D07-8FF48675EF47}"/>
              </a:ext>
            </a:extLst>
          </p:cNvPr>
          <p:cNvCxnSpPr>
            <a:cxnSpLocks/>
          </p:cNvCxnSpPr>
          <p:nvPr/>
        </p:nvCxnSpPr>
        <p:spPr>
          <a:xfrm>
            <a:off x="793114" y="1245136"/>
            <a:ext cx="7479016" cy="0"/>
          </a:xfrm>
          <a:prstGeom prst="line">
            <a:avLst/>
          </a:prstGeom>
          <a:ln w="88900" cmpd="sng">
            <a:gradFill flip="none" rotWithShape="1">
              <a:gsLst>
                <a:gs pos="0">
                  <a:srgbClr val="FAA81E">
                    <a:alpha val="0"/>
                    <a:lumMod val="81000"/>
                  </a:srgbClr>
                </a:gs>
                <a:gs pos="48000">
                  <a:srgbClr val="FAA81E">
                    <a:alpha val="20000"/>
                    <a:lumMod val="77000"/>
                  </a:srgbClr>
                </a:gs>
                <a:gs pos="80000">
                  <a:srgbClr val="FAA81E">
                    <a:alpha val="92000"/>
                    <a:lumMod val="84000"/>
                    <a:lumOff val="16000"/>
                  </a:srgbClr>
                </a:gs>
                <a:gs pos="100000">
                  <a:srgbClr val="FAA81E">
                    <a:lumMod val="90000"/>
                    <a:lumOff val="10000"/>
                  </a:srgb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DA57251E-10B6-141E-C728-F3717374B746}"/>
              </a:ext>
            </a:extLst>
          </p:cNvPr>
          <p:cNvSpPr txBox="1">
            <a:spLocks/>
          </p:cNvSpPr>
          <p:nvPr/>
        </p:nvSpPr>
        <p:spPr>
          <a:xfrm>
            <a:off x="622631" y="56365"/>
            <a:ext cx="11510646" cy="14429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cs typeface="Calibri Light"/>
              </a:rPr>
              <a:t>How to use the communication device (headset)</a:t>
            </a:r>
            <a:endParaRPr lang="en-US" dirty="0">
              <a:solidFill>
                <a:schemeClr val="bg1"/>
              </a:solidFill>
            </a:endParaRPr>
          </a:p>
        </p:txBody>
      </p:sp>
      <p:sp>
        <p:nvSpPr>
          <p:cNvPr id="14" name="TextBox 13">
            <a:extLst>
              <a:ext uri="{FF2B5EF4-FFF2-40B4-BE49-F238E27FC236}">
                <a16:creationId xmlns:a16="http://schemas.microsoft.com/office/drawing/2014/main" id="{303AA5E1-2465-975E-5F57-0B72898E1227}"/>
              </a:ext>
            </a:extLst>
          </p:cNvPr>
          <p:cNvSpPr txBox="1"/>
          <p:nvPr/>
        </p:nvSpPr>
        <p:spPr>
          <a:xfrm>
            <a:off x="141514" y="1482347"/>
            <a:ext cx="5243118" cy="1846659"/>
          </a:xfrm>
          <a:prstGeom prst="rect">
            <a:avLst/>
          </a:prstGeom>
          <a:noFill/>
        </p:spPr>
        <p:txBody>
          <a:bodyPr wrap="square" lIns="91440" tIns="45720" rIns="91440" bIns="45720" rtlCol="0" anchor="t">
            <a:spAutoFit/>
          </a:bodyPr>
          <a:lstStyle/>
          <a:p>
            <a:pPr algn="ctr"/>
            <a:r>
              <a:rPr lang="en-US" sz="4000" dirty="0">
                <a:solidFill>
                  <a:srgbClr val="FFFF00"/>
                </a:solidFill>
              </a:rPr>
              <a:t>STEP 1</a:t>
            </a:r>
          </a:p>
          <a:p>
            <a:pPr algn="ctr"/>
            <a:endParaRPr lang="en-US" sz="1000" dirty="0">
              <a:solidFill>
                <a:srgbClr val="FFFF00"/>
              </a:solidFill>
            </a:endParaRPr>
          </a:p>
          <a:p>
            <a:pPr marL="457200" indent="-457200">
              <a:buFont typeface="Arial" panose="020B0604020202020204" pitchFamily="34" charset="0"/>
              <a:buChar char="•"/>
            </a:pPr>
            <a:r>
              <a:rPr lang="en-US" sz="3200" b="1" dirty="0">
                <a:solidFill>
                  <a:schemeClr val="bg1"/>
                </a:solidFill>
              </a:rPr>
              <a:t>Click on the speaker logo</a:t>
            </a:r>
            <a:endParaRPr lang="en-US" sz="3200" b="1" dirty="0">
              <a:solidFill>
                <a:schemeClr val="bg1"/>
              </a:solidFill>
              <a:ea typeface="Calibri"/>
              <a:cs typeface="Calibri"/>
            </a:endParaRPr>
          </a:p>
          <a:p>
            <a:pPr marL="457200" indent="-457200">
              <a:buFont typeface="Arial" panose="020B0604020202020204" pitchFamily="34" charset="0"/>
              <a:buChar char="•"/>
            </a:pPr>
            <a:r>
              <a:rPr lang="en-US" sz="3200" b="1" dirty="0">
                <a:solidFill>
                  <a:schemeClr val="bg1"/>
                </a:solidFill>
              </a:rPr>
              <a:t>Click on Connect</a:t>
            </a:r>
            <a:endParaRPr lang="en-US" sz="3200" b="1" dirty="0">
              <a:solidFill>
                <a:schemeClr val="bg1"/>
              </a:solidFill>
              <a:ea typeface="Calibri"/>
              <a:cs typeface="Calibri"/>
            </a:endParaRPr>
          </a:p>
        </p:txBody>
      </p:sp>
      <p:sp>
        <p:nvSpPr>
          <p:cNvPr id="15" name="TextBox 14">
            <a:extLst>
              <a:ext uri="{FF2B5EF4-FFF2-40B4-BE49-F238E27FC236}">
                <a16:creationId xmlns:a16="http://schemas.microsoft.com/office/drawing/2014/main" id="{85AEDEA4-302E-2C8F-7AB6-A41349DD7EC9}"/>
              </a:ext>
            </a:extLst>
          </p:cNvPr>
          <p:cNvSpPr txBox="1"/>
          <p:nvPr/>
        </p:nvSpPr>
        <p:spPr>
          <a:xfrm>
            <a:off x="6245180" y="1482347"/>
            <a:ext cx="5243118" cy="1846659"/>
          </a:xfrm>
          <a:prstGeom prst="rect">
            <a:avLst/>
          </a:prstGeom>
          <a:noFill/>
        </p:spPr>
        <p:txBody>
          <a:bodyPr wrap="square" lIns="91440" tIns="45720" rIns="91440" bIns="45720" rtlCol="0" anchor="t">
            <a:spAutoFit/>
          </a:bodyPr>
          <a:lstStyle/>
          <a:p>
            <a:pPr algn="ctr"/>
            <a:r>
              <a:rPr lang="en-US" sz="4000" dirty="0">
                <a:solidFill>
                  <a:srgbClr val="FFFF00"/>
                </a:solidFill>
              </a:rPr>
              <a:t>STEP 2</a:t>
            </a:r>
          </a:p>
          <a:p>
            <a:pPr algn="ctr"/>
            <a:endParaRPr lang="en-US" sz="1000" dirty="0">
              <a:solidFill>
                <a:srgbClr val="FFFF00"/>
              </a:solidFill>
            </a:endParaRPr>
          </a:p>
          <a:p>
            <a:pPr marL="457200" indent="-457200">
              <a:buFont typeface="Arial" panose="020B0604020202020204" pitchFamily="34" charset="0"/>
              <a:buChar char="•"/>
            </a:pPr>
            <a:r>
              <a:rPr lang="en-US" sz="3200" b="1" dirty="0">
                <a:solidFill>
                  <a:schemeClr val="bg1"/>
                </a:solidFill>
              </a:rPr>
              <a:t>Wait for your partner to accept your call!</a:t>
            </a:r>
            <a:endParaRPr lang="en-US" sz="3200" b="1" dirty="0">
              <a:solidFill>
                <a:schemeClr val="bg1"/>
              </a:solidFill>
              <a:ea typeface="Calibri"/>
              <a:cs typeface="Calibri"/>
            </a:endParaRPr>
          </a:p>
        </p:txBody>
      </p:sp>
      <p:pic>
        <p:nvPicPr>
          <p:cNvPr id="8" name="Content Placeholder 7" descr="A screenshot of a computer&#10;&#10;Description automatically generated">
            <a:extLst>
              <a:ext uri="{FF2B5EF4-FFF2-40B4-BE49-F238E27FC236}">
                <a16:creationId xmlns:a16="http://schemas.microsoft.com/office/drawing/2014/main" id="{91C54A76-554B-4819-1068-41C73D3ED3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514" y="3429000"/>
            <a:ext cx="5458587" cy="3210373"/>
          </a:xfrm>
        </p:spPr>
      </p:pic>
      <p:pic>
        <p:nvPicPr>
          <p:cNvPr id="10" name="Picture 9" descr="A screenshot of a computer&#10;&#10;Description automatically generated">
            <a:extLst>
              <a:ext uri="{FF2B5EF4-FFF2-40B4-BE49-F238E27FC236}">
                <a16:creationId xmlns:a16="http://schemas.microsoft.com/office/drawing/2014/main" id="{9BA289A1-C052-3787-0C94-A7FDB2BE3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5186" y="3400420"/>
            <a:ext cx="5468113" cy="3267531"/>
          </a:xfrm>
          <a:prstGeom prst="rect">
            <a:avLst/>
          </a:prstGeom>
        </p:spPr>
      </p:pic>
    </p:spTree>
    <p:extLst>
      <p:ext uri="{BB962C8B-B14F-4D97-AF65-F5344CB8AC3E}">
        <p14:creationId xmlns:p14="http://schemas.microsoft.com/office/powerpoint/2010/main" val="3329960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E7E715-1B2B-41E0-99BC-7766FC6583AC}"/>
              </a:ext>
            </a:extLst>
          </p:cNvPr>
          <p:cNvSpPr txBox="1">
            <a:spLocks noGrp="1"/>
          </p:cNvSpPr>
          <p:nvPr>
            <p:ph type="title"/>
          </p:nvPr>
        </p:nvSpPr>
        <p:spPr>
          <a:xfrm>
            <a:off x="838200" y="252484"/>
            <a:ext cx="10515600" cy="11311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a typeface="Calibri Light"/>
                <a:cs typeface="Calibri Light"/>
              </a:rPr>
              <a:t>Helpful Tools</a:t>
            </a:r>
          </a:p>
        </p:txBody>
      </p:sp>
      <p:cxnSp>
        <p:nvCxnSpPr>
          <p:cNvPr id="5" name="Straight Connector 4">
            <a:extLst>
              <a:ext uri="{FF2B5EF4-FFF2-40B4-BE49-F238E27FC236}">
                <a16:creationId xmlns:a16="http://schemas.microsoft.com/office/drawing/2014/main" id="{44A92F7A-AC4F-798D-C3D8-D482A8CBCD26}"/>
              </a:ext>
            </a:extLst>
          </p:cNvPr>
          <p:cNvCxnSpPr>
            <a:cxnSpLocks/>
          </p:cNvCxnSpPr>
          <p:nvPr/>
        </p:nvCxnSpPr>
        <p:spPr>
          <a:xfrm>
            <a:off x="838200" y="1197368"/>
            <a:ext cx="7479016" cy="0"/>
          </a:xfrm>
          <a:prstGeom prst="line">
            <a:avLst/>
          </a:prstGeom>
          <a:ln w="88900" cmpd="sng">
            <a:gradFill flip="none" rotWithShape="1">
              <a:gsLst>
                <a:gs pos="0">
                  <a:srgbClr val="FAA81E">
                    <a:alpha val="0"/>
                    <a:lumMod val="81000"/>
                  </a:srgbClr>
                </a:gs>
                <a:gs pos="48000">
                  <a:srgbClr val="FAA81E">
                    <a:alpha val="20000"/>
                    <a:lumMod val="77000"/>
                  </a:srgbClr>
                </a:gs>
                <a:gs pos="80000">
                  <a:srgbClr val="FAA81E">
                    <a:alpha val="92000"/>
                    <a:lumMod val="84000"/>
                    <a:lumOff val="16000"/>
                  </a:srgbClr>
                </a:gs>
                <a:gs pos="100000">
                  <a:srgbClr val="FAA81E">
                    <a:lumMod val="90000"/>
                    <a:lumOff val="10000"/>
                  </a:srgb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768112" y="1516528"/>
            <a:ext cx="6146383" cy="1938992"/>
          </a:xfrm>
          <a:prstGeom prst="rect">
            <a:avLst/>
          </a:prstGeom>
          <a:noFill/>
        </p:spPr>
        <p:txBody>
          <a:bodyPr wrap="square" lIns="91440" tIns="45720" rIns="91440" bIns="45720" rtlCol="0" anchor="t">
            <a:spAutoFit/>
          </a:bodyPr>
          <a:lstStyle/>
          <a:p>
            <a:pPr algn="just"/>
            <a:r>
              <a:rPr lang="en-US" sz="3000" b="1" dirty="0">
                <a:solidFill>
                  <a:srgbClr val="FFFF00"/>
                </a:solidFill>
                <a:cs typeface="Calibri"/>
              </a:rPr>
              <a:t>Dictionary </a:t>
            </a:r>
          </a:p>
          <a:p>
            <a:pPr algn="just"/>
            <a:r>
              <a:rPr lang="en-US" sz="3000" b="1" dirty="0">
                <a:solidFill>
                  <a:schemeClr val="bg1"/>
                </a:solidFill>
              </a:rPr>
              <a:t>If you click on a scientific or technical word underlined in blue, you will have access to its definition!</a:t>
            </a:r>
            <a:endParaRPr lang="en-US" sz="3000" b="1" dirty="0">
              <a:solidFill>
                <a:schemeClr val="bg1"/>
              </a:solidFill>
              <a:ea typeface="Calibri"/>
              <a:cs typeface="Calibri"/>
            </a:endParaRPr>
          </a:p>
        </p:txBody>
      </p:sp>
      <p:sp>
        <p:nvSpPr>
          <p:cNvPr id="10" name="TextBox 9">
            <a:extLst>
              <a:ext uri="{FF2B5EF4-FFF2-40B4-BE49-F238E27FC236}">
                <a16:creationId xmlns:a16="http://schemas.microsoft.com/office/drawing/2014/main" id="{9EE52106-4E4C-FF2B-93A9-E60CE3551F92}"/>
              </a:ext>
            </a:extLst>
          </p:cNvPr>
          <p:cNvSpPr txBox="1"/>
          <p:nvPr/>
        </p:nvSpPr>
        <p:spPr>
          <a:xfrm>
            <a:off x="205130" y="4318041"/>
            <a:ext cx="5564879" cy="2400657"/>
          </a:xfrm>
          <a:prstGeom prst="rect">
            <a:avLst/>
          </a:prstGeom>
          <a:noFill/>
        </p:spPr>
        <p:txBody>
          <a:bodyPr wrap="square" lIns="91440" tIns="45720" rIns="91440" bIns="45720" rtlCol="0" anchor="t">
            <a:spAutoFit/>
          </a:bodyPr>
          <a:lstStyle/>
          <a:p>
            <a:pPr algn="just"/>
            <a:r>
              <a:rPr lang="en-US" sz="3000" b="1" dirty="0">
                <a:solidFill>
                  <a:srgbClr val="FFFF00"/>
                </a:solidFill>
              </a:rPr>
              <a:t>Read Aloud (through Headset)</a:t>
            </a:r>
          </a:p>
          <a:p>
            <a:pPr algn="just"/>
            <a:r>
              <a:rPr lang="en-US" sz="3000" b="1" dirty="0">
                <a:solidFill>
                  <a:schemeClr val="bg1"/>
                </a:solidFill>
              </a:rPr>
              <a:t>If you would like to hear what is on your screen, put your headsets on and click on </a:t>
            </a:r>
            <a:r>
              <a:rPr lang="en-US" sz="3000" b="1" dirty="0">
                <a:solidFill>
                  <a:srgbClr val="FFC000"/>
                </a:solidFill>
              </a:rPr>
              <a:t>Read Page! </a:t>
            </a:r>
            <a:r>
              <a:rPr lang="en-US" sz="3000" b="1" dirty="0">
                <a:solidFill>
                  <a:schemeClr val="bg1"/>
                </a:solidFill>
              </a:rPr>
              <a:t>It will read the page for you!</a:t>
            </a:r>
            <a:endParaRPr lang="en-US" sz="3000" b="1" dirty="0">
              <a:solidFill>
                <a:schemeClr val="bg1"/>
              </a:solidFill>
              <a:ea typeface="Calibri"/>
              <a:cs typeface="Calibri"/>
            </a:endParaRPr>
          </a:p>
        </p:txBody>
      </p:sp>
      <p:pic>
        <p:nvPicPr>
          <p:cNvPr id="8" name="Content Placeholder 7" descr="A screenshot of a computer&#10;&#10;Description automatically generated">
            <a:extLst>
              <a:ext uri="{FF2B5EF4-FFF2-40B4-BE49-F238E27FC236}">
                <a16:creationId xmlns:a16="http://schemas.microsoft.com/office/drawing/2014/main" id="{5B4BAC2A-696E-4914-021E-D0EBE04212D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5130" y="1318473"/>
            <a:ext cx="5497934" cy="2923589"/>
          </a:xfrm>
        </p:spPr>
      </p:pic>
      <p:pic>
        <p:nvPicPr>
          <p:cNvPr id="12" name="Picture 11" descr="A screenshot of a computer&#10;&#10;Description automatically generated">
            <a:extLst>
              <a:ext uri="{FF2B5EF4-FFF2-40B4-BE49-F238E27FC236}">
                <a16:creationId xmlns:a16="http://schemas.microsoft.com/office/drawing/2014/main" id="{9D3F0F17-A4EF-1E48-A1D3-558B49B3A3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8825" y="3610466"/>
            <a:ext cx="5751113" cy="2995050"/>
          </a:xfrm>
          <a:prstGeom prst="rect">
            <a:avLst/>
          </a:prstGeom>
        </p:spPr>
      </p:pic>
    </p:spTree>
    <p:extLst>
      <p:ext uri="{BB962C8B-B14F-4D97-AF65-F5344CB8AC3E}">
        <p14:creationId xmlns:p14="http://schemas.microsoft.com/office/powerpoint/2010/main" val="3324164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EC337-9FBD-EBE4-1B82-2CB9BB08A002}"/>
              </a:ext>
            </a:extLst>
          </p:cNvPr>
          <p:cNvSpPr>
            <a:spLocks noGrp="1"/>
          </p:cNvSpPr>
          <p:nvPr>
            <p:ph type="title"/>
          </p:nvPr>
        </p:nvSpPr>
        <p:spPr>
          <a:xfrm>
            <a:off x="838200" y="147013"/>
            <a:ext cx="10515600" cy="1325563"/>
          </a:xfrm>
        </p:spPr>
        <p:txBody>
          <a:bodyPr/>
          <a:lstStyle/>
          <a:p>
            <a:r>
              <a:rPr lang="en-US" dirty="0">
                <a:solidFill>
                  <a:schemeClr val="bg1"/>
                </a:solidFill>
                <a:ea typeface="Calibri Light"/>
                <a:cs typeface="Calibri Light"/>
              </a:rPr>
              <a:t>Lights and Sounds</a:t>
            </a:r>
            <a:endParaRPr lang="en-US" b="1" dirty="0">
              <a:solidFill>
                <a:schemeClr val="bg1"/>
              </a:solidFill>
              <a:ea typeface="Calibri Light"/>
              <a:cs typeface="Calibri Light"/>
            </a:endParaRPr>
          </a:p>
        </p:txBody>
      </p:sp>
      <p:cxnSp>
        <p:nvCxnSpPr>
          <p:cNvPr id="4" name="Straight Connector 3">
            <a:extLst>
              <a:ext uri="{FF2B5EF4-FFF2-40B4-BE49-F238E27FC236}">
                <a16:creationId xmlns:a16="http://schemas.microsoft.com/office/drawing/2014/main" id="{A0359950-780E-B405-2007-6C3527F2F211}"/>
              </a:ext>
            </a:extLst>
          </p:cNvPr>
          <p:cNvCxnSpPr>
            <a:cxnSpLocks/>
          </p:cNvCxnSpPr>
          <p:nvPr/>
        </p:nvCxnSpPr>
        <p:spPr>
          <a:xfrm>
            <a:off x="900345" y="1161857"/>
            <a:ext cx="7479016" cy="0"/>
          </a:xfrm>
          <a:prstGeom prst="line">
            <a:avLst/>
          </a:prstGeom>
          <a:ln w="88900" cmpd="sng">
            <a:gradFill flip="none" rotWithShape="1">
              <a:gsLst>
                <a:gs pos="0">
                  <a:srgbClr val="FAA81E">
                    <a:alpha val="0"/>
                    <a:lumMod val="81000"/>
                  </a:srgbClr>
                </a:gs>
                <a:gs pos="48000">
                  <a:srgbClr val="FAA81E">
                    <a:alpha val="20000"/>
                    <a:lumMod val="77000"/>
                  </a:srgbClr>
                </a:gs>
                <a:gs pos="80000">
                  <a:srgbClr val="FAA81E">
                    <a:alpha val="92000"/>
                    <a:lumMod val="84000"/>
                    <a:lumOff val="16000"/>
                  </a:srgbClr>
                </a:gs>
                <a:gs pos="100000">
                  <a:srgbClr val="FAA81E">
                    <a:lumMod val="90000"/>
                    <a:lumOff val="10000"/>
                  </a:srgbClr>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6" name="Video 5" title="Police Car Lightbars">
            <a:hlinkClick r:id="" action="ppaction://media"/>
            <a:extLst>
              <a:ext uri="{FF2B5EF4-FFF2-40B4-BE49-F238E27FC236}">
                <a16:creationId xmlns:a16="http://schemas.microsoft.com/office/drawing/2014/main" id="{2F950502-3296-BEC0-0822-B21BBE96DC6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36023" y="1736649"/>
            <a:ext cx="4835451" cy="2719941"/>
          </a:xfrm>
          <a:prstGeom prst="rect">
            <a:avLst/>
          </a:prstGeom>
        </p:spPr>
      </p:pic>
      <p:pic>
        <p:nvPicPr>
          <p:cNvPr id="11" name="ALERT with Alarm Sound">
            <a:hlinkClick r:id="" action="ppaction://media"/>
            <a:extLst>
              <a:ext uri="{FF2B5EF4-FFF2-40B4-BE49-F238E27FC236}">
                <a16:creationId xmlns:a16="http://schemas.microsoft.com/office/drawing/2014/main" id="{FF30A26E-80D0-A9D1-9BB0-7E9C78B98406}"/>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150536" y="1736649"/>
            <a:ext cx="5001087" cy="2813111"/>
          </a:xfrm>
          <a:prstGeom prst="rect">
            <a:avLst/>
          </a:prstGeom>
        </p:spPr>
      </p:pic>
      <p:sp>
        <p:nvSpPr>
          <p:cNvPr id="12" name="TextBox 11">
            <a:extLst>
              <a:ext uri="{FF2B5EF4-FFF2-40B4-BE49-F238E27FC236}">
                <a16:creationId xmlns:a16="http://schemas.microsoft.com/office/drawing/2014/main" id="{78437D6B-C34F-9034-06E8-67969A655F29}"/>
              </a:ext>
            </a:extLst>
          </p:cNvPr>
          <p:cNvSpPr txBox="1"/>
          <p:nvPr/>
        </p:nvSpPr>
        <p:spPr>
          <a:xfrm>
            <a:off x="900345" y="4911313"/>
            <a:ext cx="10515600" cy="1569660"/>
          </a:xfrm>
          <a:prstGeom prst="rect">
            <a:avLst/>
          </a:prstGeom>
          <a:noFill/>
        </p:spPr>
        <p:txBody>
          <a:bodyPr wrap="square" lIns="91440" tIns="45720" rIns="91440" bIns="45720" rtlCol="0" anchor="t">
            <a:spAutoFit/>
          </a:bodyPr>
          <a:lstStyle/>
          <a:p>
            <a:r>
              <a:rPr lang="en-US" sz="3200" b="1" dirty="0">
                <a:solidFill>
                  <a:schemeClr val="bg1"/>
                </a:solidFill>
              </a:rPr>
              <a:t>Space is dangerous! The Mission Commander will trigger loud sound effects and flashing lights in case of an emergency during the mission.</a:t>
            </a:r>
            <a:r>
              <a:rPr lang="en-US" sz="3200" dirty="0">
                <a:solidFill>
                  <a:schemeClr val="bg1"/>
                </a:solidFill>
              </a:rPr>
              <a:t> </a:t>
            </a:r>
          </a:p>
        </p:txBody>
      </p:sp>
    </p:spTree>
    <p:extLst>
      <p:ext uri="{BB962C8B-B14F-4D97-AF65-F5344CB8AC3E}">
        <p14:creationId xmlns:p14="http://schemas.microsoft.com/office/powerpoint/2010/main" val="377533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7"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25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1" repeatCount="indefinite"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11"/>
                </p:tgtEl>
              </p:cMediaNode>
            </p:video>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DE21903-4DA6-F7AD-B68F-1E76535BC65E}"/>
              </a:ext>
            </a:extLst>
          </p:cNvPr>
          <p:cNvSpPr txBox="1">
            <a:spLocks/>
          </p:cNvSpPr>
          <p:nvPr/>
        </p:nvSpPr>
        <p:spPr>
          <a:xfrm>
            <a:off x="334370" y="-19046"/>
            <a:ext cx="11798490" cy="16043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Team Responsibilities: Health and Safety</a:t>
            </a:r>
            <a:endParaRPr lang="en-US" dirty="0">
              <a:solidFill>
                <a:schemeClr val="bg1"/>
              </a:solidFill>
              <a:ea typeface="Calibri Light"/>
              <a:cs typeface="Calibri Light"/>
            </a:endParaRPr>
          </a:p>
        </p:txBody>
      </p:sp>
      <p:cxnSp>
        <p:nvCxnSpPr>
          <p:cNvPr id="16" name="Straight Connector 15">
            <a:extLst>
              <a:ext uri="{FF2B5EF4-FFF2-40B4-BE49-F238E27FC236}">
                <a16:creationId xmlns:a16="http://schemas.microsoft.com/office/drawing/2014/main" id="{8B656F9B-D5B2-8794-D336-B90F6BE77906}"/>
              </a:ext>
            </a:extLst>
          </p:cNvPr>
          <p:cNvCxnSpPr>
            <a:cxnSpLocks/>
          </p:cNvCxnSpPr>
          <p:nvPr/>
        </p:nvCxnSpPr>
        <p:spPr>
          <a:xfrm>
            <a:off x="467822" y="1231488"/>
            <a:ext cx="7479016" cy="0"/>
          </a:xfrm>
          <a:prstGeom prst="line">
            <a:avLst/>
          </a:prstGeom>
          <a:ln w="88900" cmpd="sng">
            <a:gradFill flip="none" rotWithShape="1">
              <a:gsLst>
                <a:gs pos="0">
                  <a:srgbClr val="FAA81E">
                    <a:alpha val="0"/>
                    <a:lumMod val="81000"/>
                  </a:srgbClr>
                </a:gs>
                <a:gs pos="48000">
                  <a:srgbClr val="FAA81E">
                    <a:alpha val="20000"/>
                    <a:lumMod val="77000"/>
                  </a:srgbClr>
                </a:gs>
                <a:gs pos="80000">
                  <a:srgbClr val="FAA81E">
                    <a:alpha val="92000"/>
                    <a:lumMod val="84000"/>
                    <a:lumOff val="16000"/>
                  </a:srgbClr>
                </a:gs>
                <a:gs pos="100000">
                  <a:srgbClr val="FAA81E">
                    <a:lumMod val="90000"/>
                    <a:lumOff val="10000"/>
                  </a:srgbClr>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03F5E737-C945-0F34-2AB7-4BC08C1D14D8}"/>
              </a:ext>
            </a:extLst>
          </p:cNvPr>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1447793" y="4818098"/>
            <a:ext cx="1556367" cy="1618488"/>
          </a:xfrm>
          <a:prstGeom prst="rect">
            <a:avLst/>
          </a:prstGeom>
          <a:effectLst>
            <a:glow rad="76200">
              <a:schemeClr val="bg1">
                <a:alpha val="50000"/>
              </a:schemeClr>
            </a:glow>
          </a:effectLst>
        </p:spPr>
      </p:pic>
      <p:pic>
        <p:nvPicPr>
          <p:cNvPr id="18" name="Picture 17">
            <a:extLst>
              <a:ext uri="{FF2B5EF4-FFF2-40B4-BE49-F238E27FC236}">
                <a16:creationId xmlns:a16="http://schemas.microsoft.com/office/drawing/2014/main" id="{BAD0495D-5544-78FF-0C61-286EBA3CA4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793" y="3333904"/>
            <a:ext cx="1556367" cy="1616489"/>
          </a:xfrm>
          <a:prstGeom prst="rect">
            <a:avLst/>
          </a:prstGeom>
          <a:effectLst>
            <a:glow rad="76200">
              <a:schemeClr val="bg1">
                <a:alpha val="50000"/>
              </a:schemeClr>
            </a:glow>
          </a:effectLst>
        </p:spPr>
      </p:pic>
      <p:pic>
        <p:nvPicPr>
          <p:cNvPr id="19" name="Picture 18">
            <a:extLst>
              <a:ext uri="{FF2B5EF4-FFF2-40B4-BE49-F238E27FC236}">
                <a16:creationId xmlns:a16="http://schemas.microsoft.com/office/drawing/2014/main" id="{ECFA089A-ADFE-DE0C-30E3-ADCACE4BB5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7793" y="1838388"/>
            <a:ext cx="1556367" cy="1616489"/>
          </a:xfrm>
          <a:prstGeom prst="rect">
            <a:avLst/>
          </a:prstGeom>
          <a:effectLst>
            <a:glow rad="76200">
              <a:schemeClr val="bg1">
                <a:alpha val="50000"/>
              </a:schemeClr>
            </a:glow>
          </a:effectLst>
        </p:spPr>
      </p:pic>
      <p:graphicFrame>
        <p:nvGraphicFramePr>
          <p:cNvPr id="20" name="Table 5">
            <a:extLst>
              <a:ext uri="{FF2B5EF4-FFF2-40B4-BE49-F238E27FC236}">
                <a16:creationId xmlns:a16="http://schemas.microsoft.com/office/drawing/2014/main" id="{84744910-26FA-ADF1-B721-9748969B42C5}"/>
              </a:ext>
            </a:extLst>
          </p:cNvPr>
          <p:cNvGraphicFramePr>
            <a:graphicFrameLocks noGrp="1"/>
          </p:cNvGraphicFramePr>
          <p:nvPr>
            <p:extLst>
              <p:ext uri="{D42A27DB-BD31-4B8C-83A1-F6EECF244321}">
                <p14:modId xmlns:p14="http://schemas.microsoft.com/office/powerpoint/2010/main" val="562085238"/>
              </p:ext>
            </p:extLst>
          </p:nvPr>
        </p:nvGraphicFramePr>
        <p:xfrm>
          <a:off x="3192768" y="5092585"/>
          <a:ext cx="2856563" cy="1342001"/>
        </p:xfrm>
        <a:graphic>
          <a:graphicData uri="http://schemas.openxmlformats.org/drawingml/2006/table">
            <a:tbl>
              <a:tblPr firstRow="1" bandRow="1">
                <a:tableStyleId>{5C22544A-7EE6-4342-B048-85BDC9FD1C3A}</a:tableStyleId>
              </a:tblPr>
              <a:tblGrid>
                <a:gridCol w="2856563">
                  <a:extLst>
                    <a:ext uri="{9D8B030D-6E8A-4147-A177-3AD203B41FA5}">
                      <a16:colId xmlns:a16="http://schemas.microsoft.com/office/drawing/2014/main" val="4116719037"/>
                    </a:ext>
                  </a:extLst>
                </a:gridCol>
              </a:tblGrid>
              <a:tr h="1342001">
                <a:tc>
                  <a:txBody>
                    <a:bodyPr/>
                    <a:lstStyle/>
                    <a:p>
                      <a:pPr algn="ctr"/>
                      <a:r>
                        <a:rPr lang="en-US" sz="2400" dirty="0">
                          <a:solidFill>
                            <a:schemeClr val="bg1"/>
                          </a:solidFill>
                        </a:rPr>
                        <a:t>COMMUNICATIONS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30299428"/>
                  </a:ext>
                </a:extLst>
              </a:tr>
            </a:tbl>
          </a:graphicData>
        </a:graphic>
      </p:graphicFrame>
      <p:sp>
        <p:nvSpPr>
          <p:cNvPr id="21" name="TextBox 20">
            <a:extLst>
              <a:ext uri="{FF2B5EF4-FFF2-40B4-BE49-F238E27FC236}">
                <a16:creationId xmlns:a16="http://schemas.microsoft.com/office/drawing/2014/main" id="{F53CA0EA-9B76-08EA-41C7-52EF4399A0C3}"/>
              </a:ext>
            </a:extLst>
          </p:cNvPr>
          <p:cNvSpPr txBox="1"/>
          <p:nvPr/>
        </p:nvSpPr>
        <p:spPr>
          <a:xfrm>
            <a:off x="6237937" y="5598077"/>
            <a:ext cx="5559681" cy="323165"/>
          </a:xfrm>
          <a:prstGeom prst="rect">
            <a:avLst/>
          </a:prstGeom>
          <a:noFill/>
        </p:spPr>
        <p:txBody>
          <a:bodyPr wrap="square" rtlCol="0" anchor="ctr">
            <a:spAutoFit/>
          </a:bodyPr>
          <a:lstStyle/>
          <a:p>
            <a:r>
              <a:rPr lang="en-US"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Establishes and maintains constant communication </a:t>
            </a:r>
          </a:p>
        </p:txBody>
      </p:sp>
      <p:graphicFrame>
        <p:nvGraphicFramePr>
          <p:cNvPr id="22" name="Table 5">
            <a:extLst>
              <a:ext uri="{FF2B5EF4-FFF2-40B4-BE49-F238E27FC236}">
                <a16:creationId xmlns:a16="http://schemas.microsoft.com/office/drawing/2014/main" id="{AFBFADAC-DC0E-69E6-6789-6F302E0BF7B9}"/>
              </a:ext>
            </a:extLst>
          </p:cNvPr>
          <p:cNvGraphicFramePr>
            <a:graphicFrameLocks noGrp="1"/>
          </p:cNvGraphicFramePr>
          <p:nvPr>
            <p:extLst>
              <p:ext uri="{D42A27DB-BD31-4B8C-83A1-F6EECF244321}">
                <p14:modId xmlns:p14="http://schemas.microsoft.com/office/powerpoint/2010/main" val="4244081417"/>
              </p:ext>
            </p:extLst>
          </p:nvPr>
        </p:nvGraphicFramePr>
        <p:xfrm>
          <a:off x="3192768" y="3581795"/>
          <a:ext cx="2856564" cy="1310671"/>
        </p:xfrm>
        <a:graphic>
          <a:graphicData uri="http://schemas.openxmlformats.org/drawingml/2006/table">
            <a:tbl>
              <a:tblPr firstRow="1" bandRow="1">
                <a:tableStyleId>{5C22544A-7EE6-4342-B048-85BDC9FD1C3A}</a:tableStyleId>
              </a:tblPr>
              <a:tblGrid>
                <a:gridCol w="2856564">
                  <a:extLst>
                    <a:ext uri="{9D8B030D-6E8A-4147-A177-3AD203B41FA5}">
                      <a16:colId xmlns:a16="http://schemas.microsoft.com/office/drawing/2014/main" val="4116719037"/>
                    </a:ext>
                  </a:extLst>
                </a:gridCol>
              </a:tblGrid>
              <a:tr h="1310671">
                <a:tc>
                  <a:txBody>
                    <a:bodyPr/>
                    <a:lstStyle/>
                    <a:p>
                      <a:pPr algn="ctr"/>
                      <a:r>
                        <a:rPr lang="en-US" sz="2400" dirty="0">
                          <a:solidFill>
                            <a:schemeClr val="bg1"/>
                          </a:solidFill>
                        </a:rPr>
                        <a:t>LIFE SUPPORT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30299428"/>
                  </a:ext>
                </a:extLst>
              </a:tr>
            </a:tbl>
          </a:graphicData>
        </a:graphic>
      </p:graphicFrame>
      <p:graphicFrame>
        <p:nvGraphicFramePr>
          <p:cNvPr id="23" name="Table 5">
            <a:extLst>
              <a:ext uri="{FF2B5EF4-FFF2-40B4-BE49-F238E27FC236}">
                <a16:creationId xmlns:a16="http://schemas.microsoft.com/office/drawing/2014/main" id="{1642C65E-CF7F-0F29-52BA-267C5F908BEF}"/>
              </a:ext>
            </a:extLst>
          </p:cNvPr>
          <p:cNvGraphicFramePr>
            <a:graphicFrameLocks noGrp="1"/>
          </p:cNvGraphicFramePr>
          <p:nvPr>
            <p:extLst>
              <p:ext uri="{D42A27DB-BD31-4B8C-83A1-F6EECF244321}">
                <p14:modId xmlns:p14="http://schemas.microsoft.com/office/powerpoint/2010/main" val="882834416"/>
              </p:ext>
            </p:extLst>
          </p:nvPr>
        </p:nvGraphicFramePr>
        <p:xfrm>
          <a:off x="3192767" y="2071005"/>
          <a:ext cx="2856563" cy="1310670"/>
        </p:xfrm>
        <a:graphic>
          <a:graphicData uri="http://schemas.openxmlformats.org/drawingml/2006/table">
            <a:tbl>
              <a:tblPr firstRow="1" bandRow="1">
                <a:tableStyleId>{5C22544A-7EE6-4342-B048-85BDC9FD1C3A}</a:tableStyleId>
              </a:tblPr>
              <a:tblGrid>
                <a:gridCol w="2856563">
                  <a:extLst>
                    <a:ext uri="{9D8B030D-6E8A-4147-A177-3AD203B41FA5}">
                      <a16:colId xmlns:a16="http://schemas.microsoft.com/office/drawing/2014/main" val="4116719037"/>
                    </a:ext>
                  </a:extLst>
                </a:gridCol>
              </a:tblGrid>
              <a:tr h="1310670">
                <a:tc>
                  <a:txBody>
                    <a:bodyPr/>
                    <a:lstStyle/>
                    <a:p>
                      <a:pPr algn="ctr"/>
                      <a:r>
                        <a:rPr lang="en-US" sz="2400" dirty="0">
                          <a:solidFill>
                            <a:schemeClr val="bg1"/>
                          </a:solidFill>
                        </a:rPr>
                        <a:t>MEDICAL</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30299428"/>
                  </a:ext>
                </a:extLst>
              </a:tr>
            </a:tbl>
          </a:graphicData>
        </a:graphic>
      </p:graphicFrame>
      <p:sp>
        <p:nvSpPr>
          <p:cNvPr id="24" name="TextBox 23">
            <a:extLst>
              <a:ext uri="{FF2B5EF4-FFF2-40B4-BE49-F238E27FC236}">
                <a16:creationId xmlns:a16="http://schemas.microsoft.com/office/drawing/2014/main" id="{68AAD1AC-D59D-D673-9803-65CAF6FF0496}"/>
              </a:ext>
            </a:extLst>
          </p:cNvPr>
          <p:cNvSpPr txBox="1"/>
          <p:nvPr/>
        </p:nvSpPr>
        <p:spPr>
          <a:xfrm>
            <a:off x="6237938" y="4075547"/>
            <a:ext cx="4358184" cy="323165"/>
          </a:xfrm>
          <a:prstGeom prst="rect">
            <a:avLst/>
          </a:prstGeom>
          <a:noFill/>
        </p:spPr>
        <p:txBody>
          <a:bodyPr wrap="square" rtlCol="0" anchor="ctr">
            <a:spAutoFit/>
          </a:bodyPr>
          <a:lstStyle/>
          <a:p>
            <a:r>
              <a:rPr lang="en-US"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Monitors the environmental conditions</a:t>
            </a:r>
          </a:p>
        </p:txBody>
      </p:sp>
      <p:sp>
        <p:nvSpPr>
          <p:cNvPr id="25" name="TextBox 24">
            <a:extLst>
              <a:ext uri="{FF2B5EF4-FFF2-40B4-BE49-F238E27FC236}">
                <a16:creationId xmlns:a16="http://schemas.microsoft.com/office/drawing/2014/main" id="{57A58587-51D1-62E8-C7C3-01EAE8D59A64}"/>
              </a:ext>
            </a:extLst>
          </p:cNvPr>
          <p:cNvSpPr txBox="1"/>
          <p:nvPr/>
        </p:nvSpPr>
        <p:spPr>
          <a:xfrm>
            <a:off x="6237939" y="2564757"/>
            <a:ext cx="2994188" cy="323165"/>
          </a:xfrm>
          <a:prstGeom prst="rect">
            <a:avLst/>
          </a:prstGeom>
          <a:noFill/>
        </p:spPr>
        <p:txBody>
          <a:bodyPr wrap="square" rtlCol="0" anchor="ctr">
            <a:spAutoFit/>
          </a:bodyPr>
          <a:lstStyle/>
          <a:p>
            <a:r>
              <a:rPr lang="en-US"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Monitors the crew’s health</a:t>
            </a:r>
          </a:p>
        </p:txBody>
      </p:sp>
    </p:spTree>
    <p:custDataLst>
      <p:tags r:id="rId1"/>
    </p:custDataLst>
    <p:extLst>
      <p:ext uri="{BB962C8B-B14F-4D97-AF65-F5344CB8AC3E}">
        <p14:creationId xmlns:p14="http://schemas.microsoft.com/office/powerpoint/2010/main" val="397424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C7D454C-1F84-6DB4-C4B8-B46A86E1FF43}"/>
              </a:ext>
            </a:extLst>
          </p:cNvPr>
          <p:cNvSpPr txBox="1">
            <a:spLocks/>
          </p:cNvSpPr>
          <p:nvPr/>
        </p:nvSpPr>
        <p:spPr>
          <a:xfrm>
            <a:off x="504794" y="-461"/>
            <a:ext cx="11630388" cy="15857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Team Responsibilities: Rover Assembly and Launch</a:t>
            </a:r>
          </a:p>
        </p:txBody>
      </p:sp>
      <p:cxnSp>
        <p:nvCxnSpPr>
          <p:cNvPr id="16" name="Straight Connector 15">
            <a:extLst>
              <a:ext uri="{FF2B5EF4-FFF2-40B4-BE49-F238E27FC236}">
                <a16:creationId xmlns:a16="http://schemas.microsoft.com/office/drawing/2014/main" id="{7FFA236E-8BB0-763F-4F26-002AF17FF9AE}"/>
              </a:ext>
            </a:extLst>
          </p:cNvPr>
          <p:cNvCxnSpPr>
            <a:cxnSpLocks/>
          </p:cNvCxnSpPr>
          <p:nvPr/>
        </p:nvCxnSpPr>
        <p:spPr>
          <a:xfrm>
            <a:off x="793114" y="1245136"/>
            <a:ext cx="7479016" cy="0"/>
          </a:xfrm>
          <a:prstGeom prst="line">
            <a:avLst/>
          </a:prstGeom>
          <a:ln w="88900" cmpd="sng">
            <a:gradFill flip="none" rotWithShape="1">
              <a:gsLst>
                <a:gs pos="0">
                  <a:srgbClr val="FAA81E">
                    <a:alpha val="0"/>
                    <a:lumMod val="81000"/>
                  </a:srgbClr>
                </a:gs>
                <a:gs pos="34000">
                  <a:srgbClr val="FAA81E">
                    <a:lumMod val="77000"/>
                    <a:alpha val="10000"/>
                  </a:srgbClr>
                </a:gs>
                <a:gs pos="64000">
                  <a:srgbClr val="FAA81E">
                    <a:alpha val="92000"/>
                    <a:lumMod val="84000"/>
                    <a:lumOff val="16000"/>
                  </a:srgbClr>
                </a:gs>
                <a:gs pos="100000">
                  <a:srgbClr val="FAA81E">
                    <a:lumMod val="90000"/>
                    <a:lumOff val="10000"/>
                  </a:srgbClr>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25567759-037A-E01C-E14B-D98538A593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8293" y="4822275"/>
            <a:ext cx="1556367" cy="1598382"/>
          </a:xfrm>
          <a:prstGeom prst="rect">
            <a:avLst/>
          </a:prstGeom>
          <a:effectLst>
            <a:glow rad="76200">
              <a:schemeClr val="bg1">
                <a:alpha val="50000"/>
              </a:schemeClr>
            </a:glow>
          </a:effectLst>
        </p:spPr>
      </p:pic>
      <p:pic>
        <p:nvPicPr>
          <p:cNvPr id="18" name="Picture 17">
            <a:extLst>
              <a:ext uri="{FF2B5EF4-FFF2-40B4-BE49-F238E27FC236}">
                <a16:creationId xmlns:a16="http://schemas.microsoft.com/office/drawing/2014/main" id="{7D64A120-B3F8-0F21-7C72-976621EC44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9070" y="3321976"/>
            <a:ext cx="1554812" cy="1616489"/>
          </a:xfrm>
          <a:prstGeom prst="rect">
            <a:avLst/>
          </a:prstGeom>
          <a:effectLst>
            <a:glow rad="76200">
              <a:schemeClr val="bg1">
                <a:alpha val="50000"/>
              </a:schemeClr>
            </a:glow>
          </a:effectLst>
        </p:spPr>
      </p:pic>
      <p:pic>
        <p:nvPicPr>
          <p:cNvPr id="19" name="Picture 18">
            <a:extLst>
              <a:ext uri="{FF2B5EF4-FFF2-40B4-BE49-F238E27FC236}">
                <a16:creationId xmlns:a16="http://schemas.microsoft.com/office/drawing/2014/main" id="{64534555-F754-B183-4932-6D95E50DB2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8293" y="1839785"/>
            <a:ext cx="1556367" cy="1616489"/>
          </a:xfrm>
          <a:prstGeom prst="rect">
            <a:avLst/>
          </a:prstGeom>
          <a:effectLst>
            <a:glow rad="76200">
              <a:schemeClr val="bg1">
                <a:alpha val="50000"/>
              </a:schemeClr>
            </a:glow>
          </a:effectLst>
        </p:spPr>
      </p:pic>
      <p:sp>
        <p:nvSpPr>
          <p:cNvPr id="20" name="Oval 19">
            <a:extLst>
              <a:ext uri="{FF2B5EF4-FFF2-40B4-BE49-F238E27FC236}">
                <a16:creationId xmlns:a16="http://schemas.microsoft.com/office/drawing/2014/main" id="{8C0B0D4B-F589-8036-2749-C710E1A864DF}"/>
              </a:ext>
            </a:extLst>
          </p:cNvPr>
          <p:cNvSpPr/>
          <p:nvPr/>
        </p:nvSpPr>
        <p:spPr>
          <a:xfrm>
            <a:off x="7565723" y="3345852"/>
            <a:ext cx="284027" cy="257057"/>
          </a:xfrm>
          <a:prstGeom prst="ellipse">
            <a:avLst/>
          </a:prstGeom>
          <a:solidFill>
            <a:srgbClr val="131313"/>
          </a:solidFill>
          <a:ln>
            <a:solidFill>
              <a:srgbClr val="1313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1" name="Table 5">
            <a:extLst>
              <a:ext uri="{FF2B5EF4-FFF2-40B4-BE49-F238E27FC236}">
                <a16:creationId xmlns:a16="http://schemas.microsoft.com/office/drawing/2014/main" id="{1EAAF93D-7B33-0381-2B72-87179C1776E2}"/>
              </a:ext>
            </a:extLst>
          </p:cNvPr>
          <p:cNvGraphicFramePr>
            <a:graphicFrameLocks noGrp="1"/>
          </p:cNvGraphicFramePr>
          <p:nvPr>
            <p:extLst>
              <p:ext uri="{D42A27DB-BD31-4B8C-83A1-F6EECF244321}">
                <p14:modId xmlns:p14="http://schemas.microsoft.com/office/powerpoint/2010/main" val="2209828372"/>
              </p:ext>
            </p:extLst>
          </p:nvPr>
        </p:nvGraphicFramePr>
        <p:xfrm>
          <a:off x="3201759" y="5087204"/>
          <a:ext cx="2856563" cy="1342001"/>
        </p:xfrm>
        <a:graphic>
          <a:graphicData uri="http://schemas.openxmlformats.org/drawingml/2006/table">
            <a:tbl>
              <a:tblPr firstRow="1" bandRow="1">
                <a:tableStyleId>{5C22544A-7EE6-4342-B048-85BDC9FD1C3A}</a:tableStyleId>
              </a:tblPr>
              <a:tblGrid>
                <a:gridCol w="2856563">
                  <a:extLst>
                    <a:ext uri="{9D8B030D-6E8A-4147-A177-3AD203B41FA5}">
                      <a16:colId xmlns:a16="http://schemas.microsoft.com/office/drawing/2014/main" val="4116719037"/>
                    </a:ext>
                  </a:extLst>
                </a:gridCol>
              </a:tblGrid>
              <a:tr h="1342001">
                <a:tc>
                  <a:txBody>
                    <a:bodyPr/>
                    <a:lstStyle/>
                    <a:p>
                      <a:pPr algn="ctr"/>
                      <a:r>
                        <a:rPr lang="en-US" sz="2400" dirty="0">
                          <a:solidFill>
                            <a:schemeClr val="bg1"/>
                          </a:solidFill>
                        </a:rPr>
                        <a:t>ROBOTICS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30299428"/>
                  </a:ext>
                </a:extLst>
              </a:tr>
            </a:tbl>
          </a:graphicData>
        </a:graphic>
      </p:graphicFrame>
      <p:sp>
        <p:nvSpPr>
          <p:cNvPr id="22" name="TextBox 21">
            <a:extLst>
              <a:ext uri="{FF2B5EF4-FFF2-40B4-BE49-F238E27FC236}">
                <a16:creationId xmlns:a16="http://schemas.microsoft.com/office/drawing/2014/main" id="{BAF6FF68-AFAF-3BF4-929C-EBCB3AEF800A}"/>
              </a:ext>
            </a:extLst>
          </p:cNvPr>
          <p:cNvSpPr txBox="1"/>
          <p:nvPr/>
        </p:nvSpPr>
        <p:spPr>
          <a:xfrm>
            <a:off x="6236207" y="5596621"/>
            <a:ext cx="4174617" cy="323165"/>
          </a:xfrm>
          <a:prstGeom prst="rect">
            <a:avLst/>
          </a:prstGeom>
          <a:noFill/>
        </p:spPr>
        <p:txBody>
          <a:bodyPr wrap="square" rtlCol="0" anchor="ctr">
            <a:spAutoFit/>
          </a:bodyPr>
          <a:lstStyle/>
          <a:p>
            <a:r>
              <a:rPr lang="en-US"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Programs ROV components</a:t>
            </a:r>
          </a:p>
        </p:txBody>
      </p:sp>
      <p:graphicFrame>
        <p:nvGraphicFramePr>
          <p:cNvPr id="23" name="Table 5">
            <a:extLst>
              <a:ext uri="{FF2B5EF4-FFF2-40B4-BE49-F238E27FC236}">
                <a16:creationId xmlns:a16="http://schemas.microsoft.com/office/drawing/2014/main" id="{46C3F742-3E64-3967-5AC1-E8E009002990}"/>
              </a:ext>
            </a:extLst>
          </p:cNvPr>
          <p:cNvGraphicFramePr>
            <a:graphicFrameLocks noGrp="1"/>
          </p:cNvGraphicFramePr>
          <p:nvPr>
            <p:extLst>
              <p:ext uri="{D42A27DB-BD31-4B8C-83A1-F6EECF244321}">
                <p14:modId xmlns:p14="http://schemas.microsoft.com/office/powerpoint/2010/main" val="3761739969"/>
              </p:ext>
            </p:extLst>
          </p:nvPr>
        </p:nvGraphicFramePr>
        <p:xfrm>
          <a:off x="3201758" y="3576414"/>
          <a:ext cx="2856564" cy="1310671"/>
        </p:xfrm>
        <a:graphic>
          <a:graphicData uri="http://schemas.openxmlformats.org/drawingml/2006/table">
            <a:tbl>
              <a:tblPr firstRow="1" bandRow="1">
                <a:tableStyleId>{5C22544A-7EE6-4342-B048-85BDC9FD1C3A}</a:tableStyleId>
              </a:tblPr>
              <a:tblGrid>
                <a:gridCol w="2856564">
                  <a:extLst>
                    <a:ext uri="{9D8B030D-6E8A-4147-A177-3AD203B41FA5}">
                      <a16:colId xmlns:a16="http://schemas.microsoft.com/office/drawing/2014/main" val="4116719037"/>
                    </a:ext>
                  </a:extLst>
                </a:gridCol>
              </a:tblGrid>
              <a:tr h="1310671">
                <a:tc>
                  <a:txBody>
                    <a:bodyPr/>
                    <a:lstStyle/>
                    <a:p>
                      <a:pPr algn="ctr"/>
                      <a:r>
                        <a:rPr lang="en-US" sz="2400" dirty="0">
                          <a:solidFill>
                            <a:schemeClr val="bg1"/>
                          </a:solidFill>
                        </a:rPr>
                        <a:t>NAVIGATION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30299428"/>
                  </a:ext>
                </a:extLst>
              </a:tr>
            </a:tbl>
          </a:graphicData>
        </a:graphic>
      </p:graphicFrame>
      <p:graphicFrame>
        <p:nvGraphicFramePr>
          <p:cNvPr id="24" name="Table 5">
            <a:extLst>
              <a:ext uri="{FF2B5EF4-FFF2-40B4-BE49-F238E27FC236}">
                <a16:creationId xmlns:a16="http://schemas.microsoft.com/office/drawing/2014/main" id="{798D00BB-1498-C130-6875-50BB0B620634}"/>
              </a:ext>
            </a:extLst>
          </p:cNvPr>
          <p:cNvGraphicFramePr>
            <a:graphicFrameLocks noGrp="1"/>
          </p:cNvGraphicFramePr>
          <p:nvPr>
            <p:extLst>
              <p:ext uri="{D42A27DB-BD31-4B8C-83A1-F6EECF244321}">
                <p14:modId xmlns:p14="http://schemas.microsoft.com/office/powerpoint/2010/main" val="872046906"/>
              </p:ext>
            </p:extLst>
          </p:nvPr>
        </p:nvGraphicFramePr>
        <p:xfrm>
          <a:off x="3201759" y="2065624"/>
          <a:ext cx="2856563" cy="1310670"/>
        </p:xfrm>
        <a:graphic>
          <a:graphicData uri="http://schemas.openxmlformats.org/drawingml/2006/table">
            <a:tbl>
              <a:tblPr firstRow="1" bandRow="1">
                <a:tableStyleId>{5C22544A-7EE6-4342-B048-85BDC9FD1C3A}</a:tableStyleId>
              </a:tblPr>
              <a:tblGrid>
                <a:gridCol w="2856563">
                  <a:extLst>
                    <a:ext uri="{9D8B030D-6E8A-4147-A177-3AD203B41FA5}">
                      <a16:colId xmlns:a16="http://schemas.microsoft.com/office/drawing/2014/main" val="4116719037"/>
                    </a:ext>
                  </a:extLst>
                </a:gridCol>
              </a:tblGrid>
              <a:tr h="1310670">
                <a:tc>
                  <a:txBody>
                    <a:bodyPr/>
                    <a:lstStyle/>
                    <a:p>
                      <a:pPr algn="ctr"/>
                      <a:r>
                        <a:rPr lang="en-US" sz="2400" dirty="0">
                          <a:solidFill>
                            <a:schemeClr val="bg1"/>
                          </a:solidFill>
                        </a:rPr>
                        <a:t>REMOTELY</a:t>
                      </a:r>
                    </a:p>
                    <a:p>
                      <a:pPr algn="ctr"/>
                      <a:r>
                        <a:rPr lang="en-US" sz="2400" dirty="0">
                          <a:solidFill>
                            <a:schemeClr val="bg1"/>
                          </a:solidFill>
                        </a:rPr>
                        <a:t>OPERATED VEHICLE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30299428"/>
                  </a:ext>
                </a:extLst>
              </a:tr>
            </a:tbl>
          </a:graphicData>
        </a:graphic>
      </p:graphicFrame>
      <p:sp>
        <p:nvSpPr>
          <p:cNvPr id="25" name="TextBox 24">
            <a:extLst>
              <a:ext uri="{FF2B5EF4-FFF2-40B4-BE49-F238E27FC236}">
                <a16:creationId xmlns:a16="http://schemas.microsoft.com/office/drawing/2014/main" id="{FA55FE9C-AABD-51D3-1C6F-8FE1951F3D09}"/>
              </a:ext>
            </a:extLst>
          </p:cNvPr>
          <p:cNvSpPr txBox="1"/>
          <p:nvPr/>
        </p:nvSpPr>
        <p:spPr>
          <a:xfrm>
            <a:off x="6236208" y="4080120"/>
            <a:ext cx="5544579" cy="323165"/>
          </a:xfrm>
          <a:prstGeom prst="rect">
            <a:avLst/>
          </a:prstGeom>
          <a:noFill/>
        </p:spPr>
        <p:txBody>
          <a:bodyPr wrap="square" rtlCol="0" anchor="ctr">
            <a:spAutoFit/>
          </a:bodyPr>
          <a:lstStyle/>
          <a:p>
            <a:r>
              <a:rPr lang="en-US"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Monitors spacecraft orbital trajectory</a:t>
            </a:r>
          </a:p>
        </p:txBody>
      </p:sp>
      <p:sp>
        <p:nvSpPr>
          <p:cNvPr id="26" name="TextBox 25">
            <a:extLst>
              <a:ext uri="{FF2B5EF4-FFF2-40B4-BE49-F238E27FC236}">
                <a16:creationId xmlns:a16="http://schemas.microsoft.com/office/drawing/2014/main" id="{988AE1F5-85CF-CC26-C1CA-551D2080C240}"/>
              </a:ext>
            </a:extLst>
          </p:cNvPr>
          <p:cNvSpPr txBox="1"/>
          <p:nvPr/>
        </p:nvSpPr>
        <p:spPr>
          <a:xfrm>
            <a:off x="6236208" y="2559376"/>
            <a:ext cx="5236235" cy="323165"/>
          </a:xfrm>
          <a:prstGeom prst="rect">
            <a:avLst/>
          </a:prstGeom>
          <a:noFill/>
        </p:spPr>
        <p:txBody>
          <a:bodyPr wrap="square" rtlCol="0" anchor="ctr">
            <a:spAutoFit/>
          </a:bodyPr>
          <a:lstStyle/>
          <a:p>
            <a:r>
              <a:rPr lang="en-US"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Designs the ROV to investigate comet properties</a:t>
            </a:r>
          </a:p>
        </p:txBody>
      </p:sp>
    </p:spTree>
    <p:custDataLst>
      <p:tags r:id="rId1"/>
    </p:custDataLst>
    <p:extLst>
      <p:ext uri="{BB962C8B-B14F-4D97-AF65-F5344CB8AC3E}">
        <p14:creationId xmlns:p14="http://schemas.microsoft.com/office/powerpoint/2010/main" val="219552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A5CCD78-7567-BD39-72D8-DD24FCB6E040}"/>
              </a:ext>
            </a:extLst>
          </p:cNvPr>
          <p:cNvSpPr txBox="1">
            <a:spLocks/>
          </p:cNvSpPr>
          <p:nvPr/>
        </p:nvSpPr>
        <p:spPr>
          <a:xfrm>
            <a:off x="681354" y="-461"/>
            <a:ext cx="10292242" cy="15857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Team Responsibilities: Testing and Research</a:t>
            </a:r>
          </a:p>
        </p:txBody>
      </p:sp>
      <p:cxnSp>
        <p:nvCxnSpPr>
          <p:cNvPr id="11" name="Straight Connector 10">
            <a:extLst>
              <a:ext uri="{FF2B5EF4-FFF2-40B4-BE49-F238E27FC236}">
                <a16:creationId xmlns:a16="http://schemas.microsoft.com/office/drawing/2014/main" id="{1DCA6B11-3715-05A4-1241-A96486E39A54}"/>
              </a:ext>
            </a:extLst>
          </p:cNvPr>
          <p:cNvCxnSpPr>
            <a:cxnSpLocks/>
          </p:cNvCxnSpPr>
          <p:nvPr/>
        </p:nvCxnSpPr>
        <p:spPr>
          <a:xfrm>
            <a:off x="847077" y="1190545"/>
            <a:ext cx="7479016" cy="0"/>
          </a:xfrm>
          <a:prstGeom prst="line">
            <a:avLst/>
          </a:prstGeom>
          <a:ln w="88900" cmpd="sng">
            <a:gradFill flip="none" rotWithShape="1">
              <a:gsLst>
                <a:gs pos="0">
                  <a:srgbClr val="FAA81E">
                    <a:alpha val="0"/>
                    <a:lumMod val="81000"/>
                  </a:srgbClr>
                </a:gs>
                <a:gs pos="48000">
                  <a:srgbClr val="FAA81E">
                    <a:alpha val="20000"/>
                    <a:lumMod val="77000"/>
                  </a:srgbClr>
                </a:gs>
                <a:gs pos="80000">
                  <a:srgbClr val="FAA81E">
                    <a:alpha val="92000"/>
                    <a:lumMod val="84000"/>
                    <a:lumOff val="16000"/>
                  </a:srgbClr>
                </a:gs>
                <a:gs pos="100000">
                  <a:srgbClr val="FAA81E">
                    <a:lumMod val="90000"/>
                    <a:lumOff val="10000"/>
                  </a:srgbClr>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7D11253-5358-D765-EC5B-E19F9530A121}"/>
              </a:ext>
            </a:extLst>
          </p:cNvPr>
          <p:cNvPicPr preferRelativeResize="0">
            <a:picLocks/>
          </p:cNvPicPr>
          <p:nvPr/>
        </p:nvPicPr>
        <p:blipFill>
          <a:blip r:embed="rId3"/>
          <a:stretch>
            <a:fillRect/>
          </a:stretch>
        </p:blipFill>
        <p:spPr>
          <a:xfrm>
            <a:off x="1719474" y="5106841"/>
            <a:ext cx="1024128" cy="1234440"/>
          </a:xfrm>
          <a:prstGeom prst="rect">
            <a:avLst/>
          </a:prstGeom>
          <a:effectLst>
            <a:glow rad="76200">
              <a:schemeClr val="bg1">
                <a:alpha val="50000"/>
              </a:schemeClr>
            </a:glow>
          </a:effectLst>
        </p:spPr>
      </p:pic>
      <p:pic>
        <p:nvPicPr>
          <p:cNvPr id="13" name="Picture 12">
            <a:extLst>
              <a:ext uri="{FF2B5EF4-FFF2-40B4-BE49-F238E27FC236}">
                <a16:creationId xmlns:a16="http://schemas.microsoft.com/office/drawing/2014/main" id="{319E0BE6-A9EC-7CD8-EAE8-19CAEB56E3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2336" y="3328955"/>
            <a:ext cx="1556367" cy="1616489"/>
          </a:xfrm>
          <a:prstGeom prst="rect">
            <a:avLst/>
          </a:prstGeom>
          <a:effectLst>
            <a:glow rad="76200">
              <a:schemeClr val="bg1">
                <a:alpha val="50000"/>
              </a:schemeClr>
            </a:glow>
          </a:effectLst>
        </p:spPr>
      </p:pic>
      <p:graphicFrame>
        <p:nvGraphicFramePr>
          <p:cNvPr id="14" name="Table 5">
            <a:extLst>
              <a:ext uri="{FF2B5EF4-FFF2-40B4-BE49-F238E27FC236}">
                <a16:creationId xmlns:a16="http://schemas.microsoft.com/office/drawing/2014/main" id="{27CEDF26-FB38-A80B-EC93-1728637632EC}"/>
              </a:ext>
            </a:extLst>
          </p:cNvPr>
          <p:cNvGraphicFramePr>
            <a:graphicFrameLocks noGrp="1"/>
          </p:cNvGraphicFramePr>
          <p:nvPr>
            <p:extLst>
              <p:ext uri="{D42A27DB-BD31-4B8C-83A1-F6EECF244321}">
                <p14:modId xmlns:p14="http://schemas.microsoft.com/office/powerpoint/2010/main" val="564460706"/>
              </p:ext>
            </p:extLst>
          </p:nvPr>
        </p:nvGraphicFramePr>
        <p:xfrm>
          <a:off x="3207944" y="5086782"/>
          <a:ext cx="2856563" cy="1342001"/>
        </p:xfrm>
        <a:graphic>
          <a:graphicData uri="http://schemas.openxmlformats.org/drawingml/2006/table">
            <a:tbl>
              <a:tblPr firstRow="1" bandRow="1">
                <a:tableStyleId>{5C22544A-7EE6-4342-B048-85BDC9FD1C3A}</a:tableStyleId>
              </a:tblPr>
              <a:tblGrid>
                <a:gridCol w="2856563">
                  <a:extLst>
                    <a:ext uri="{9D8B030D-6E8A-4147-A177-3AD203B41FA5}">
                      <a16:colId xmlns:a16="http://schemas.microsoft.com/office/drawing/2014/main" val="4116719037"/>
                    </a:ext>
                  </a:extLst>
                </a:gridCol>
              </a:tblGrid>
              <a:tr h="1342001">
                <a:tc>
                  <a:txBody>
                    <a:bodyPr/>
                    <a:lstStyle/>
                    <a:p>
                      <a:pPr algn="ctr"/>
                      <a:r>
                        <a:rPr lang="en-US" sz="2400" dirty="0">
                          <a:solidFill>
                            <a:schemeClr val="bg1"/>
                          </a:solidFill>
                        </a:rPr>
                        <a:t>WEATHER</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30299428"/>
                  </a:ext>
                </a:extLst>
              </a:tr>
            </a:tbl>
          </a:graphicData>
        </a:graphic>
      </p:graphicFrame>
      <p:sp>
        <p:nvSpPr>
          <p:cNvPr id="15" name="TextBox 14">
            <a:extLst>
              <a:ext uri="{FF2B5EF4-FFF2-40B4-BE49-F238E27FC236}">
                <a16:creationId xmlns:a16="http://schemas.microsoft.com/office/drawing/2014/main" id="{3EA45352-824E-BBDE-DFED-CE3F75A80FF9}"/>
              </a:ext>
            </a:extLst>
          </p:cNvPr>
          <p:cNvSpPr txBox="1"/>
          <p:nvPr/>
        </p:nvSpPr>
        <p:spPr>
          <a:xfrm>
            <a:off x="6236208" y="5598024"/>
            <a:ext cx="5464676" cy="323165"/>
          </a:xfrm>
          <a:prstGeom prst="rect">
            <a:avLst/>
          </a:prstGeom>
          <a:noFill/>
        </p:spPr>
        <p:txBody>
          <a:bodyPr wrap="square" rtlCol="0" anchor="ctr">
            <a:spAutoFit/>
          </a:bodyPr>
          <a:lstStyle/>
          <a:p>
            <a:r>
              <a:rPr lang="en-US"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Investigates comets using telescopes</a:t>
            </a:r>
          </a:p>
        </p:txBody>
      </p:sp>
      <p:graphicFrame>
        <p:nvGraphicFramePr>
          <p:cNvPr id="16" name="Table 5">
            <a:extLst>
              <a:ext uri="{FF2B5EF4-FFF2-40B4-BE49-F238E27FC236}">
                <a16:creationId xmlns:a16="http://schemas.microsoft.com/office/drawing/2014/main" id="{741AFB37-901A-C576-2A7E-805AE955F1B7}"/>
              </a:ext>
            </a:extLst>
          </p:cNvPr>
          <p:cNvGraphicFramePr>
            <a:graphicFrameLocks noGrp="1"/>
          </p:cNvGraphicFramePr>
          <p:nvPr>
            <p:extLst>
              <p:ext uri="{D42A27DB-BD31-4B8C-83A1-F6EECF244321}">
                <p14:modId xmlns:p14="http://schemas.microsoft.com/office/powerpoint/2010/main" val="2926075657"/>
              </p:ext>
            </p:extLst>
          </p:nvPr>
        </p:nvGraphicFramePr>
        <p:xfrm>
          <a:off x="3207944" y="3580089"/>
          <a:ext cx="2856564" cy="1310671"/>
        </p:xfrm>
        <a:graphic>
          <a:graphicData uri="http://schemas.openxmlformats.org/drawingml/2006/table">
            <a:tbl>
              <a:tblPr firstRow="1" bandRow="1">
                <a:tableStyleId>{5C22544A-7EE6-4342-B048-85BDC9FD1C3A}</a:tableStyleId>
              </a:tblPr>
              <a:tblGrid>
                <a:gridCol w="2856564">
                  <a:extLst>
                    <a:ext uri="{9D8B030D-6E8A-4147-A177-3AD203B41FA5}">
                      <a16:colId xmlns:a16="http://schemas.microsoft.com/office/drawing/2014/main" val="4116719037"/>
                    </a:ext>
                  </a:extLst>
                </a:gridCol>
              </a:tblGrid>
              <a:tr h="1310671">
                <a:tc>
                  <a:txBody>
                    <a:bodyPr/>
                    <a:lstStyle/>
                    <a:p>
                      <a:pPr algn="ctr"/>
                      <a:r>
                        <a:rPr lang="en-US" sz="2400" dirty="0">
                          <a:solidFill>
                            <a:schemeClr val="bg1"/>
                          </a:solidFill>
                        </a:rPr>
                        <a:t>GEOLOGY</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30299428"/>
                  </a:ext>
                </a:extLst>
              </a:tr>
            </a:tbl>
          </a:graphicData>
        </a:graphic>
      </p:graphicFrame>
      <p:graphicFrame>
        <p:nvGraphicFramePr>
          <p:cNvPr id="17" name="Table 5">
            <a:extLst>
              <a:ext uri="{FF2B5EF4-FFF2-40B4-BE49-F238E27FC236}">
                <a16:creationId xmlns:a16="http://schemas.microsoft.com/office/drawing/2014/main" id="{C914349D-A49C-6C1A-310F-2A5713534CAE}"/>
              </a:ext>
            </a:extLst>
          </p:cNvPr>
          <p:cNvGraphicFramePr>
            <a:graphicFrameLocks noGrp="1"/>
          </p:cNvGraphicFramePr>
          <p:nvPr>
            <p:extLst>
              <p:ext uri="{D42A27DB-BD31-4B8C-83A1-F6EECF244321}">
                <p14:modId xmlns:p14="http://schemas.microsoft.com/office/powerpoint/2010/main" val="659240703"/>
              </p:ext>
            </p:extLst>
          </p:nvPr>
        </p:nvGraphicFramePr>
        <p:xfrm>
          <a:off x="3207943" y="2075835"/>
          <a:ext cx="2856563" cy="1310670"/>
        </p:xfrm>
        <a:graphic>
          <a:graphicData uri="http://schemas.openxmlformats.org/drawingml/2006/table">
            <a:tbl>
              <a:tblPr firstRow="1" bandRow="1">
                <a:tableStyleId>{5C22544A-7EE6-4342-B048-85BDC9FD1C3A}</a:tableStyleId>
              </a:tblPr>
              <a:tblGrid>
                <a:gridCol w="2856563">
                  <a:extLst>
                    <a:ext uri="{9D8B030D-6E8A-4147-A177-3AD203B41FA5}">
                      <a16:colId xmlns:a16="http://schemas.microsoft.com/office/drawing/2014/main" val="4116719037"/>
                    </a:ext>
                  </a:extLst>
                </a:gridCol>
              </a:tblGrid>
              <a:tr h="1310670">
                <a:tc>
                  <a:txBody>
                    <a:bodyPr/>
                    <a:lstStyle/>
                    <a:p>
                      <a:pPr algn="ctr"/>
                      <a:r>
                        <a:rPr lang="en-US" sz="2400" dirty="0">
                          <a:solidFill>
                            <a:schemeClr val="bg1"/>
                          </a:solidFill>
                        </a:rPr>
                        <a:t>BIOLOGY</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30299428"/>
                  </a:ext>
                </a:extLst>
              </a:tr>
            </a:tbl>
          </a:graphicData>
        </a:graphic>
      </p:graphicFrame>
      <p:sp>
        <p:nvSpPr>
          <p:cNvPr id="18" name="TextBox 17">
            <a:extLst>
              <a:ext uri="{FF2B5EF4-FFF2-40B4-BE49-F238E27FC236}">
                <a16:creationId xmlns:a16="http://schemas.microsoft.com/office/drawing/2014/main" id="{5FDE0B75-4F4D-24CD-A942-38101268CABD}"/>
              </a:ext>
            </a:extLst>
          </p:cNvPr>
          <p:cNvSpPr txBox="1"/>
          <p:nvPr/>
        </p:nvSpPr>
        <p:spPr>
          <a:xfrm>
            <a:off x="6236208" y="4080120"/>
            <a:ext cx="5815627" cy="323165"/>
          </a:xfrm>
          <a:prstGeom prst="rect">
            <a:avLst/>
          </a:prstGeom>
          <a:noFill/>
        </p:spPr>
        <p:txBody>
          <a:bodyPr wrap="square" rtlCol="0" anchor="ctr">
            <a:spAutoFit/>
          </a:bodyPr>
          <a:lstStyle/>
          <a:p>
            <a:r>
              <a:rPr lang="en-US"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Analyzes the geologic properties of comet samples</a:t>
            </a:r>
          </a:p>
        </p:txBody>
      </p:sp>
      <p:pic>
        <p:nvPicPr>
          <p:cNvPr id="20" name="Picture 19">
            <a:extLst>
              <a:ext uri="{FF2B5EF4-FFF2-40B4-BE49-F238E27FC236}">
                <a16:creationId xmlns:a16="http://schemas.microsoft.com/office/drawing/2014/main" id="{D30ED7BD-446A-1030-E333-07E98AF4F0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2336" y="1844410"/>
            <a:ext cx="1556367" cy="1616489"/>
          </a:xfrm>
          <a:prstGeom prst="rect">
            <a:avLst/>
          </a:prstGeom>
          <a:effectLst>
            <a:glow rad="76200">
              <a:schemeClr val="bg1">
                <a:alpha val="50000"/>
              </a:schemeClr>
            </a:glow>
          </a:effectLst>
        </p:spPr>
      </p:pic>
      <p:sp>
        <p:nvSpPr>
          <p:cNvPr id="21" name="TextBox 20">
            <a:extLst>
              <a:ext uri="{FF2B5EF4-FFF2-40B4-BE49-F238E27FC236}">
                <a16:creationId xmlns:a16="http://schemas.microsoft.com/office/drawing/2014/main" id="{1E3759CB-4F44-9761-1F9E-B36349A7841C}"/>
              </a:ext>
            </a:extLst>
          </p:cNvPr>
          <p:cNvSpPr txBox="1"/>
          <p:nvPr/>
        </p:nvSpPr>
        <p:spPr>
          <a:xfrm>
            <a:off x="6236208" y="2562216"/>
            <a:ext cx="5815627" cy="323165"/>
          </a:xfrm>
          <a:prstGeom prst="rect">
            <a:avLst/>
          </a:prstGeom>
          <a:noFill/>
        </p:spPr>
        <p:txBody>
          <a:bodyPr wrap="square" rtlCol="0" anchor="ctr">
            <a:spAutoFit/>
          </a:bodyPr>
          <a:lstStyle/>
          <a:p>
            <a:r>
              <a:rPr lang="en-US"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Investigates impact of space on human body functions</a:t>
            </a:r>
          </a:p>
        </p:txBody>
      </p:sp>
    </p:spTree>
    <p:custDataLst>
      <p:tags r:id="rId1"/>
    </p:custDataLst>
    <p:extLst>
      <p:ext uri="{BB962C8B-B14F-4D97-AF65-F5344CB8AC3E}">
        <p14:creationId xmlns:p14="http://schemas.microsoft.com/office/powerpoint/2010/main" val="98415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bject 2"/>
          <p:cNvSpPr txBox="1"/>
          <p:nvPr/>
        </p:nvSpPr>
        <p:spPr>
          <a:xfrm>
            <a:off x="4249040" y="5233796"/>
            <a:ext cx="3689985" cy="643766"/>
          </a:xfrm>
          <a:prstGeom prst="rect">
            <a:avLst/>
          </a:prstGeom>
        </p:spPr>
        <p:txBody>
          <a:bodyPr vert="horz" wrap="square" lIns="0" tIns="0" rIns="0" bIns="0" rtlCol="0">
            <a:spAutoFit/>
          </a:bodyPr>
          <a:lstStyle/>
          <a:p>
            <a:pPr algn="ctr">
              <a:lnSpc>
                <a:spcPct val="100000"/>
              </a:lnSpc>
            </a:pPr>
            <a:r>
              <a:rPr sz="1200" dirty="0">
                <a:solidFill>
                  <a:srgbClr val="FFFFFF"/>
                </a:solidFill>
                <a:latin typeface="Calibri"/>
                <a:cs typeface="Calibri"/>
              </a:rPr>
              <a:t>©</a:t>
            </a:r>
            <a:r>
              <a:rPr sz="1200" spc="-5" dirty="0">
                <a:solidFill>
                  <a:srgbClr val="FFFFFF"/>
                </a:solidFill>
                <a:latin typeface="Calibri"/>
                <a:cs typeface="Calibri"/>
              </a:rPr>
              <a:t> 2</a:t>
            </a:r>
            <a:r>
              <a:rPr sz="1200" dirty="0">
                <a:solidFill>
                  <a:srgbClr val="FFFFFF"/>
                </a:solidFill>
                <a:latin typeface="Calibri"/>
                <a:cs typeface="Calibri"/>
              </a:rPr>
              <a:t>0</a:t>
            </a:r>
            <a:r>
              <a:rPr sz="1200" spc="-5" dirty="0">
                <a:solidFill>
                  <a:srgbClr val="FFFFFF"/>
                </a:solidFill>
                <a:latin typeface="Calibri"/>
                <a:cs typeface="Calibri"/>
              </a:rPr>
              <a:t>20</a:t>
            </a:r>
            <a:r>
              <a:rPr sz="1200" spc="5" dirty="0">
                <a:solidFill>
                  <a:srgbClr val="FFFFFF"/>
                </a:solidFill>
                <a:latin typeface="Calibri"/>
                <a:cs typeface="Calibri"/>
              </a:rPr>
              <a:t> </a:t>
            </a:r>
            <a:r>
              <a:rPr sz="1200" spc="-5" dirty="0">
                <a:solidFill>
                  <a:srgbClr val="FFFFFF"/>
                </a:solidFill>
                <a:latin typeface="Calibri"/>
                <a:cs typeface="Calibri"/>
              </a:rPr>
              <a:t>C</a:t>
            </a:r>
            <a:r>
              <a:rPr sz="1200" dirty="0">
                <a:solidFill>
                  <a:srgbClr val="FFFFFF"/>
                </a:solidFill>
                <a:latin typeface="Calibri"/>
                <a:cs typeface="Calibri"/>
              </a:rPr>
              <a:t>hallen</a:t>
            </a:r>
            <a:r>
              <a:rPr sz="1200" spc="-20" dirty="0">
                <a:solidFill>
                  <a:srgbClr val="FFFFFF"/>
                </a:solidFill>
                <a:latin typeface="Calibri"/>
                <a:cs typeface="Calibri"/>
              </a:rPr>
              <a:t>g</a:t>
            </a:r>
            <a:r>
              <a:rPr sz="1200" spc="-5" dirty="0">
                <a:solidFill>
                  <a:srgbClr val="FFFFFF"/>
                </a:solidFill>
                <a:latin typeface="Calibri"/>
                <a:cs typeface="Calibri"/>
              </a:rPr>
              <a:t>er</a:t>
            </a:r>
            <a:r>
              <a:rPr sz="1200" spc="-20" dirty="0">
                <a:solidFill>
                  <a:srgbClr val="FFFFFF"/>
                </a:solidFill>
                <a:latin typeface="Calibri"/>
                <a:cs typeface="Calibri"/>
              </a:rPr>
              <a:t> </a:t>
            </a:r>
            <a:r>
              <a:rPr sz="1200" spc="-5" dirty="0">
                <a:solidFill>
                  <a:srgbClr val="FFFFFF"/>
                </a:solidFill>
                <a:latin typeface="Calibri"/>
                <a:cs typeface="Calibri"/>
              </a:rPr>
              <a:t>C</a:t>
            </a:r>
            <a:r>
              <a:rPr sz="1200" dirty="0">
                <a:solidFill>
                  <a:srgbClr val="FFFFFF"/>
                </a:solidFill>
                <a:latin typeface="Calibri"/>
                <a:cs typeface="Calibri"/>
              </a:rPr>
              <a:t>e</a:t>
            </a:r>
            <a:r>
              <a:rPr sz="1200" spc="-5" dirty="0">
                <a:solidFill>
                  <a:srgbClr val="FFFFFF"/>
                </a:solidFill>
                <a:latin typeface="Calibri"/>
                <a:cs typeface="Calibri"/>
              </a:rPr>
              <a:t>n</a:t>
            </a:r>
            <a:r>
              <a:rPr sz="1200" spc="-10" dirty="0">
                <a:solidFill>
                  <a:srgbClr val="FFFFFF"/>
                </a:solidFill>
                <a:latin typeface="Calibri"/>
                <a:cs typeface="Calibri"/>
              </a:rPr>
              <a:t>t</a:t>
            </a:r>
            <a:r>
              <a:rPr sz="1200" spc="-5" dirty="0">
                <a:solidFill>
                  <a:srgbClr val="FFFFFF"/>
                </a:solidFill>
                <a:latin typeface="Calibri"/>
                <a:cs typeface="Calibri"/>
              </a:rPr>
              <a:t>er</a:t>
            </a:r>
            <a:r>
              <a:rPr sz="1200" spc="-20" dirty="0">
                <a:solidFill>
                  <a:srgbClr val="FFFFFF"/>
                </a:solidFill>
                <a:latin typeface="Calibri"/>
                <a:cs typeface="Calibri"/>
              </a:rPr>
              <a:t> f</a:t>
            </a:r>
            <a:r>
              <a:rPr sz="1200" spc="-5" dirty="0">
                <a:solidFill>
                  <a:srgbClr val="FFFFFF"/>
                </a:solidFill>
                <a:latin typeface="Calibri"/>
                <a:cs typeface="Calibri"/>
              </a:rPr>
              <a:t>o</a:t>
            </a:r>
            <a:r>
              <a:rPr sz="1200" dirty="0">
                <a:solidFill>
                  <a:srgbClr val="FFFFFF"/>
                </a:solidFill>
                <a:latin typeface="Calibri"/>
                <a:cs typeface="Calibri"/>
              </a:rPr>
              <a:t>r</a:t>
            </a:r>
            <a:r>
              <a:rPr sz="1200" spc="-20" dirty="0">
                <a:solidFill>
                  <a:srgbClr val="FFFFFF"/>
                </a:solidFill>
                <a:latin typeface="Calibri"/>
                <a:cs typeface="Calibri"/>
              </a:rPr>
              <a:t> </a:t>
            </a:r>
            <a:r>
              <a:rPr sz="1200" spc="-5" dirty="0">
                <a:solidFill>
                  <a:srgbClr val="FFFFFF"/>
                </a:solidFill>
                <a:latin typeface="Calibri"/>
                <a:cs typeface="Calibri"/>
              </a:rPr>
              <a:t>S</a:t>
            </a:r>
            <a:r>
              <a:rPr sz="1200" spc="5" dirty="0">
                <a:solidFill>
                  <a:srgbClr val="FFFFFF"/>
                </a:solidFill>
                <a:latin typeface="Calibri"/>
                <a:cs typeface="Calibri"/>
              </a:rPr>
              <a:t>p</a:t>
            </a:r>
            <a:r>
              <a:rPr sz="1200" spc="-5" dirty="0">
                <a:solidFill>
                  <a:srgbClr val="FFFFFF"/>
                </a:solidFill>
                <a:latin typeface="Calibri"/>
                <a:cs typeface="Calibri"/>
              </a:rPr>
              <a:t>ace</a:t>
            </a:r>
            <a:r>
              <a:rPr sz="1200" dirty="0">
                <a:solidFill>
                  <a:srgbClr val="FFFFFF"/>
                </a:solidFill>
                <a:latin typeface="Calibri"/>
                <a:cs typeface="Calibri"/>
              </a:rPr>
              <a:t> </a:t>
            </a:r>
            <a:r>
              <a:rPr sz="1200" spc="-5" dirty="0">
                <a:solidFill>
                  <a:srgbClr val="FFFFFF"/>
                </a:solidFill>
                <a:latin typeface="Calibri"/>
                <a:cs typeface="Calibri"/>
              </a:rPr>
              <a:t>Scie</a:t>
            </a:r>
            <a:r>
              <a:rPr sz="1200" spc="5" dirty="0">
                <a:solidFill>
                  <a:srgbClr val="FFFFFF"/>
                </a:solidFill>
                <a:latin typeface="Calibri"/>
                <a:cs typeface="Calibri"/>
              </a:rPr>
              <a:t>n</a:t>
            </a:r>
            <a:r>
              <a:rPr sz="1200" spc="-10" dirty="0">
                <a:solidFill>
                  <a:srgbClr val="FFFFFF"/>
                </a:solidFill>
                <a:latin typeface="Calibri"/>
                <a:cs typeface="Calibri"/>
              </a:rPr>
              <a:t>c</a:t>
            </a:r>
            <a:r>
              <a:rPr sz="1200" spc="-5" dirty="0">
                <a:solidFill>
                  <a:srgbClr val="FFFFFF"/>
                </a:solidFill>
                <a:latin typeface="Calibri"/>
                <a:cs typeface="Calibri"/>
              </a:rPr>
              <a:t>e</a:t>
            </a:r>
            <a:r>
              <a:rPr sz="1200" spc="5" dirty="0">
                <a:solidFill>
                  <a:srgbClr val="FFFFFF"/>
                </a:solidFill>
                <a:latin typeface="Calibri"/>
                <a:cs typeface="Calibri"/>
              </a:rPr>
              <a:t> </a:t>
            </a:r>
            <a:r>
              <a:rPr sz="1200" spc="-10" dirty="0">
                <a:solidFill>
                  <a:srgbClr val="FFFFFF"/>
                </a:solidFill>
                <a:latin typeface="Calibri"/>
                <a:cs typeface="Calibri"/>
              </a:rPr>
              <a:t>E</a:t>
            </a:r>
            <a:r>
              <a:rPr sz="1200" dirty="0">
                <a:solidFill>
                  <a:srgbClr val="FFFFFF"/>
                </a:solidFill>
                <a:latin typeface="Calibri"/>
                <a:cs typeface="Calibri"/>
              </a:rPr>
              <a:t>du</a:t>
            </a:r>
            <a:r>
              <a:rPr sz="1200" spc="-25" dirty="0">
                <a:solidFill>
                  <a:srgbClr val="FFFFFF"/>
                </a:solidFill>
                <a:latin typeface="Calibri"/>
                <a:cs typeface="Calibri"/>
              </a:rPr>
              <a:t>c</a:t>
            </a:r>
            <a:r>
              <a:rPr sz="1200" spc="-15" dirty="0">
                <a:solidFill>
                  <a:srgbClr val="FFFFFF"/>
                </a:solidFill>
                <a:latin typeface="Calibri"/>
                <a:cs typeface="Calibri"/>
              </a:rPr>
              <a:t>a</a:t>
            </a:r>
            <a:r>
              <a:rPr sz="1200" dirty="0">
                <a:solidFill>
                  <a:srgbClr val="FFFFFF"/>
                </a:solidFill>
                <a:latin typeface="Calibri"/>
                <a:cs typeface="Calibri"/>
              </a:rPr>
              <a:t>tio</a:t>
            </a:r>
            <a:r>
              <a:rPr sz="1200" spc="5" dirty="0">
                <a:solidFill>
                  <a:srgbClr val="FFFFFF"/>
                </a:solidFill>
                <a:latin typeface="Calibri"/>
                <a:cs typeface="Calibri"/>
              </a:rPr>
              <a:t>n</a:t>
            </a:r>
            <a:r>
              <a:rPr sz="1200" spc="-5" dirty="0">
                <a:solidFill>
                  <a:srgbClr val="FFFFFF"/>
                </a:solidFill>
                <a:latin typeface="Calibri"/>
                <a:cs typeface="Calibri"/>
              </a:rPr>
              <a:t>,</a:t>
            </a:r>
            <a:r>
              <a:rPr sz="1200" spc="-35" dirty="0">
                <a:solidFill>
                  <a:srgbClr val="FFFFFF"/>
                </a:solidFill>
                <a:latin typeface="Calibri"/>
                <a:cs typeface="Calibri"/>
              </a:rPr>
              <a:t> </a:t>
            </a:r>
            <a:r>
              <a:rPr sz="1200" dirty="0">
                <a:solidFill>
                  <a:srgbClr val="FFFFFF"/>
                </a:solidFill>
                <a:latin typeface="Calibri"/>
                <a:cs typeface="Calibri"/>
              </a:rPr>
              <a:t>In</a:t>
            </a:r>
            <a:r>
              <a:rPr sz="1200" spc="-10" dirty="0">
                <a:solidFill>
                  <a:srgbClr val="FFFFFF"/>
                </a:solidFill>
                <a:latin typeface="Calibri"/>
                <a:cs typeface="Calibri"/>
              </a:rPr>
              <a:t>c</a:t>
            </a:r>
            <a:r>
              <a:rPr sz="1200" dirty="0">
                <a:solidFill>
                  <a:srgbClr val="FFFFFF"/>
                </a:solidFill>
                <a:latin typeface="Calibri"/>
                <a:cs typeface="Calibri"/>
              </a:rPr>
              <a:t>.</a:t>
            </a:r>
            <a:endParaRPr sz="1200">
              <a:latin typeface="Calibri"/>
              <a:cs typeface="Calibri"/>
            </a:endParaRPr>
          </a:p>
          <a:p>
            <a:pPr marL="3175" algn="ctr"/>
            <a:r>
              <a:rPr sz="1200" dirty="0">
                <a:solidFill>
                  <a:srgbClr val="FFFFFF"/>
                </a:solidFill>
                <a:latin typeface="Calibri"/>
                <a:cs typeface="Calibri"/>
              </a:rPr>
              <a:t>All Ri</a:t>
            </a:r>
            <a:r>
              <a:rPr sz="1200" spc="-5" dirty="0">
                <a:solidFill>
                  <a:srgbClr val="FFFFFF"/>
                </a:solidFill>
                <a:latin typeface="Calibri"/>
                <a:cs typeface="Calibri"/>
              </a:rPr>
              <a:t>g</a:t>
            </a:r>
            <a:r>
              <a:rPr sz="1200" spc="-10" dirty="0">
                <a:solidFill>
                  <a:srgbClr val="FFFFFF"/>
                </a:solidFill>
                <a:latin typeface="Calibri"/>
                <a:cs typeface="Calibri"/>
              </a:rPr>
              <a:t>h</a:t>
            </a:r>
            <a:r>
              <a:rPr sz="1200" dirty="0">
                <a:solidFill>
                  <a:srgbClr val="FFFFFF"/>
                </a:solidFill>
                <a:latin typeface="Calibri"/>
                <a:cs typeface="Calibri"/>
              </a:rPr>
              <a:t>ts</a:t>
            </a:r>
            <a:r>
              <a:rPr sz="1200" spc="-10" dirty="0">
                <a:solidFill>
                  <a:srgbClr val="FFFFFF"/>
                </a:solidFill>
                <a:latin typeface="Calibri"/>
                <a:cs typeface="Calibri"/>
              </a:rPr>
              <a:t> </a:t>
            </a:r>
            <a:r>
              <a:rPr sz="1200" spc="-30" dirty="0">
                <a:solidFill>
                  <a:srgbClr val="FFFFFF"/>
                </a:solidFill>
                <a:latin typeface="Calibri"/>
                <a:cs typeface="Calibri"/>
              </a:rPr>
              <a:t>R</a:t>
            </a:r>
            <a:r>
              <a:rPr sz="1200" spc="-5" dirty="0">
                <a:solidFill>
                  <a:srgbClr val="FFFFFF"/>
                </a:solidFill>
                <a:latin typeface="Calibri"/>
                <a:cs typeface="Calibri"/>
              </a:rPr>
              <a:t>ese</a:t>
            </a:r>
            <a:r>
              <a:rPr sz="1200" dirty="0">
                <a:solidFill>
                  <a:srgbClr val="FFFFFF"/>
                </a:solidFill>
                <a:latin typeface="Calibri"/>
                <a:cs typeface="Calibri"/>
              </a:rPr>
              <a:t>r</a:t>
            </a:r>
            <a:r>
              <a:rPr sz="1200" spc="-20" dirty="0">
                <a:solidFill>
                  <a:srgbClr val="FFFFFF"/>
                </a:solidFill>
                <a:latin typeface="Calibri"/>
                <a:cs typeface="Calibri"/>
              </a:rPr>
              <a:t>v</a:t>
            </a:r>
            <a:r>
              <a:rPr sz="1200" dirty="0">
                <a:solidFill>
                  <a:srgbClr val="FFFFFF"/>
                </a:solidFill>
                <a:latin typeface="Calibri"/>
                <a:cs typeface="Calibri"/>
              </a:rPr>
              <a:t>e</a:t>
            </a:r>
            <a:r>
              <a:rPr sz="1200" spc="5" dirty="0">
                <a:solidFill>
                  <a:srgbClr val="FFFFFF"/>
                </a:solidFill>
                <a:latin typeface="Calibri"/>
                <a:cs typeface="Calibri"/>
              </a:rPr>
              <a:t>d</a:t>
            </a:r>
            <a:r>
              <a:rPr sz="1200" dirty="0">
                <a:solidFill>
                  <a:srgbClr val="FFFFFF"/>
                </a:solidFill>
                <a:latin typeface="Calibri"/>
                <a:cs typeface="Calibri"/>
              </a:rPr>
              <a:t>.</a:t>
            </a:r>
            <a:endParaRPr sz="1200">
              <a:latin typeface="Calibri"/>
              <a:cs typeface="Calibri"/>
            </a:endParaRPr>
          </a:p>
          <a:p>
            <a:pPr>
              <a:lnSpc>
                <a:spcPct val="100000"/>
              </a:lnSpc>
            </a:pPr>
            <a:endParaRPr sz="1200">
              <a:latin typeface="Times New Roman"/>
              <a:cs typeface="Times New Roman"/>
            </a:endParaRPr>
          </a:p>
          <a:p>
            <a:pPr marL="2540" algn="ctr">
              <a:spcBef>
                <a:spcPts val="950"/>
              </a:spcBef>
            </a:pPr>
            <a:r>
              <a:rPr sz="1200" spc="-60" dirty="0">
                <a:solidFill>
                  <a:srgbClr val="FFFFFF"/>
                </a:solidFill>
                <a:latin typeface="Calibri"/>
                <a:cs typeface="Calibri"/>
              </a:rPr>
              <a:t>V</a:t>
            </a:r>
            <a:r>
              <a:rPr sz="1200" spc="-5" dirty="0">
                <a:solidFill>
                  <a:srgbClr val="FFFFFF"/>
                </a:solidFill>
                <a:latin typeface="Calibri"/>
                <a:cs typeface="Calibri"/>
              </a:rPr>
              <a:t>e</a:t>
            </a:r>
            <a:r>
              <a:rPr sz="1200" spc="-25" dirty="0">
                <a:solidFill>
                  <a:srgbClr val="FFFFFF"/>
                </a:solidFill>
                <a:latin typeface="Calibri"/>
                <a:cs typeface="Calibri"/>
              </a:rPr>
              <a:t>r</a:t>
            </a:r>
            <a:r>
              <a:rPr sz="1200" spc="-5" dirty="0">
                <a:solidFill>
                  <a:srgbClr val="FFFFFF"/>
                </a:solidFill>
                <a:latin typeface="Calibri"/>
                <a:cs typeface="Calibri"/>
              </a:rPr>
              <a:t>sio</a:t>
            </a:r>
            <a:r>
              <a:rPr sz="1200" spc="5" dirty="0">
                <a:solidFill>
                  <a:srgbClr val="FFFFFF"/>
                </a:solidFill>
                <a:latin typeface="Calibri"/>
                <a:cs typeface="Calibri"/>
              </a:rPr>
              <a:t>n</a:t>
            </a:r>
            <a:r>
              <a:rPr sz="1200" spc="-5" dirty="0">
                <a:solidFill>
                  <a:srgbClr val="FFFFFF"/>
                </a:solidFill>
                <a:latin typeface="Calibri"/>
                <a:cs typeface="Calibri"/>
              </a:rPr>
              <a:t>: </a:t>
            </a:r>
            <a:r>
              <a:rPr sz="1200" dirty="0">
                <a:solidFill>
                  <a:srgbClr val="FFFFFF"/>
                </a:solidFill>
                <a:latin typeface="Calibri"/>
                <a:cs typeface="Calibri"/>
              </a:rPr>
              <a:t>M</a:t>
            </a:r>
            <a:r>
              <a:rPr sz="1200" spc="-25" dirty="0">
                <a:solidFill>
                  <a:srgbClr val="FFFFFF"/>
                </a:solidFill>
                <a:latin typeface="Calibri"/>
                <a:cs typeface="Calibri"/>
              </a:rPr>
              <a:t>a</a:t>
            </a:r>
            <a:r>
              <a:rPr sz="1200" spc="-5" dirty="0">
                <a:solidFill>
                  <a:srgbClr val="FFFFFF"/>
                </a:solidFill>
                <a:latin typeface="Calibri"/>
                <a:cs typeface="Calibri"/>
              </a:rPr>
              <a:t>y</a:t>
            </a:r>
            <a:r>
              <a:rPr sz="1200" spc="-15" dirty="0">
                <a:solidFill>
                  <a:srgbClr val="FFFFFF"/>
                </a:solidFill>
                <a:latin typeface="Calibri"/>
                <a:cs typeface="Calibri"/>
              </a:rPr>
              <a:t> </a:t>
            </a:r>
            <a:r>
              <a:rPr sz="1200" spc="-5" dirty="0">
                <a:solidFill>
                  <a:srgbClr val="FFFFFF"/>
                </a:solidFill>
                <a:latin typeface="Calibri"/>
                <a:cs typeface="Calibri"/>
              </a:rPr>
              <a:t>2</a:t>
            </a:r>
            <a:r>
              <a:rPr sz="1200" dirty="0">
                <a:solidFill>
                  <a:srgbClr val="FFFFFF"/>
                </a:solidFill>
                <a:latin typeface="Calibri"/>
                <a:cs typeface="Calibri"/>
              </a:rPr>
              <a:t>0</a:t>
            </a:r>
            <a:r>
              <a:rPr sz="1200" spc="-5" dirty="0">
                <a:solidFill>
                  <a:srgbClr val="FFFFFF"/>
                </a:solidFill>
                <a:latin typeface="Calibri"/>
                <a:cs typeface="Calibri"/>
              </a:rPr>
              <a:t>21</a:t>
            </a:r>
            <a:endParaRPr sz="1200">
              <a:latin typeface="Calibri"/>
              <a:cs typeface="Calibri"/>
            </a:endParaRPr>
          </a:p>
        </p:txBody>
      </p:sp>
      <p:sp>
        <p:nvSpPr>
          <p:cNvPr id="3" name="object 3"/>
          <p:cNvSpPr/>
          <p:nvPr/>
        </p:nvSpPr>
        <p:spPr>
          <a:xfrm>
            <a:off x="5152644" y="1972055"/>
            <a:ext cx="1886712" cy="2913888"/>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196413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1E7E715-1B2B-41E0-99BC-7766FC6583AC}"/>
              </a:ext>
            </a:extLst>
          </p:cNvPr>
          <p:cNvSpPr txBox="1">
            <a:spLocks/>
          </p:cNvSpPr>
          <p:nvPr/>
        </p:nvSpPr>
        <p:spPr>
          <a:xfrm>
            <a:off x="681354" y="-19046"/>
            <a:ext cx="9191309" cy="16043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GOAL: Study Long-Period Comets</a:t>
            </a:r>
          </a:p>
        </p:txBody>
      </p:sp>
      <p:grpSp>
        <p:nvGrpSpPr>
          <p:cNvPr id="6" name="Group 5">
            <a:extLst>
              <a:ext uri="{FF2B5EF4-FFF2-40B4-BE49-F238E27FC236}">
                <a16:creationId xmlns:a16="http://schemas.microsoft.com/office/drawing/2014/main" id="{717C9EFB-24C4-8050-F0EB-07D9877C2187}"/>
              </a:ext>
            </a:extLst>
          </p:cNvPr>
          <p:cNvGrpSpPr/>
          <p:nvPr/>
        </p:nvGrpSpPr>
        <p:grpSpPr>
          <a:xfrm>
            <a:off x="926592" y="1908781"/>
            <a:ext cx="11553662" cy="637490"/>
            <a:chOff x="667512" y="2747449"/>
            <a:chExt cx="11553662" cy="637490"/>
          </a:xfrm>
        </p:grpSpPr>
        <p:pic>
          <p:nvPicPr>
            <p:cNvPr id="10" name="Graphic 9" descr="Comet outline">
              <a:extLst>
                <a:ext uri="{FF2B5EF4-FFF2-40B4-BE49-F238E27FC236}">
                  <a16:creationId xmlns:a16="http://schemas.microsoft.com/office/drawing/2014/main" id="{7BCA86AB-8E6A-7FE2-C3D7-A9E07FE8CB7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7512" y="2927739"/>
              <a:ext cx="457200" cy="457200"/>
            </a:xfrm>
            <a:prstGeom prst="rect">
              <a:avLst/>
            </a:prstGeom>
          </p:spPr>
        </p:pic>
        <p:sp>
          <p:nvSpPr>
            <p:cNvPr id="19" name="TextBox 18">
              <a:extLst>
                <a:ext uri="{FF2B5EF4-FFF2-40B4-BE49-F238E27FC236}">
                  <a16:creationId xmlns:a16="http://schemas.microsoft.com/office/drawing/2014/main" id="{36CC051F-92C0-84D1-DCC3-7BDC2E7737BE}"/>
                </a:ext>
              </a:extLst>
            </p:cNvPr>
            <p:cNvSpPr txBox="1"/>
            <p:nvPr/>
          </p:nvSpPr>
          <p:spPr>
            <a:xfrm>
              <a:off x="1186194" y="2747449"/>
              <a:ext cx="11034980" cy="584775"/>
            </a:xfrm>
            <a:prstGeom prst="rect">
              <a:avLst/>
            </a:prstGeom>
            <a:noFill/>
          </p:spPr>
          <p:txBody>
            <a:bodyPr wrap="square" lIns="91440" tIns="45720" rIns="91440" bIns="45720" anchor="t">
              <a:spAutoFit/>
            </a:bodyPr>
            <a:lstStyle/>
            <a:p>
              <a:pPr>
                <a:defRPr/>
              </a:pPr>
              <a:r>
                <a:rPr lang="en-US" sz="3200" b="1" dirty="0">
                  <a:solidFill>
                    <a:prstClr val="white"/>
                  </a:solidFill>
                  <a:latin typeface="Calibri"/>
                  <a:ea typeface="Calibri"/>
                  <a:cs typeface="Calibri"/>
                </a:rPr>
                <a:t>Orbital periods are over 200 years </a:t>
              </a:r>
            </a:p>
          </p:txBody>
        </p:sp>
      </p:grpSp>
      <p:grpSp>
        <p:nvGrpSpPr>
          <p:cNvPr id="8" name="Group 7">
            <a:extLst>
              <a:ext uri="{FF2B5EF4-FFF2-40B4-BE49-F238E27FC236}">
                <a16:creationId xmlns:a16="http://schemas.microsoft.com/office/drawing/2014/main" id="{10B3B886-A210-7DF5-61F4-50CF55DFF997}"/>
              </a:ext>
            </a:extLst>
          </p:cNvPr>
          <p:cNvGrpSpPr/>
          <p:nvPr/>
        </p:nvGrpSpPr>
        <p:grpSpPr>
          <a:xfrm>
            <a:off x="850392" y="2966007"/>
            <a:ext cx="11544370" cy="594067"/>
            <a:chOff x="667512" y="3440332"/>
            <a:chExt cx="11544370" cy="594067"/>
          </a:xfrm>
        </p:grpSpPr>
        <p:pic>
          <p:nvPicPr>
            <p:cNvPr id="13" name="Graphic 12" descr="Comet outline">
              <a:extLst>
                <a:ext uri="{FF2B5EF4-FFF2-40B4-BE49-F238E27FC236}">
                  <a16:creationId xmlns:a16="http://schemas.microsoft.com/office/drawing/2014/main" id="{7AB5DC62-E011-7DA9-F99F-0D4F80C365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7512" y="3572997"/>
              <a:ext cx="457200" cy="457200"/>
            </a:xfrm>
            <a:prstGeom prst="rect">
              <a:avLst/>
            </a:prstGeom>
          </p:spPr>
        </p:pic>
        <p:sp>
          <p:nvSpPr>
            <p:cNvPr id="20" name="TextBox 19">
              <a:extLst>
                <a:ext uri="{FF2B5EF4-FFF2-40B4-BE49-F238E27FC236}">
                  <a16:creationId xmlns:a16="http://schemas.microsoft.com/office/drawing/2014/main" id="{9D7B871F-A331-F68C-7D58-B2D7DB7F1196}"/>
                </a:ext>
              </a:extLst>
            </p:cNvPr>
            <p:cNvSpPr txBox="1"/>
            <p:nvPr/>
          </p:nvSpPr>
          <p:spPr>
            <a:xfrm>
              <a:off x="1251242" y="3440332"/>
              <a:ext cx="10960640" cy="594067"/>
            </a:xfrm>
            <a:prstGeom prst="rect">
              <a:avLst/>
            </a:prstGeom>
            <a:noFill/>
          </p:spPr>
          <p:txBody>
            <a:bodyPr wrap="square" lIns="91440" tIns="45720" rIns="91440" bIns="45720" anchor="t">
              <a:spAutoFit/>
            </a:bodyPr>
            <a:lstStyle/>
            <a:p>
              <a:pPr marR="0" lvl="0" algn="l" defTabSz="914400" rtl="0" eaLnBrk="1" fontAlgn="auto" latinLnBrk="0" hangingPunct="1">
                <a:lnSpc>
                  <a:spcPct val="100000"/>
                </a:lnSpc>
                <a:spcBef>
                  <a:spcPts val="0"/>
                </a:spcBef>
                <a:spcAft>
                  <a:spcPts val="0"/>
                </a:spcAft>
                <a:buClrTx/>
                <a:buSzTx/>
                <a:tabLst/>
                <a:defRPr/>
              </a:pPr>
              <a:r>
                <a:rPr lang="en-US" sz="3200" b="1" dirty="0">
                  <a:solidFill>
                    <a:prstClr val="white"/>
                  </a:solidFill>
                  <a:latin typeface="Calibri"/>
                  <a:ea typeface="Calibri"/>
                  <a:cs typeface="Calibri"/>
                </a:rPr>
                <a:t>Difficult to study due to the length of their orbital periods</a:t>
              </a:r>
            </a:p>
          </p:txBody>
        </p:sp>
      </p:grpSp>
      <p:grpSp>
        <p:nvGrpSpPr>
          <p:cNvPr id="23" name="Group 22">
            <a:extLst>
              <a:ext uri="{FF2B5EF4-FFF2-40B4-BE49-F238E27FC236}">
                <a16:creationId xmlns:a16="http://schemas.microsoft.com/office/drawing/2014/main" id="{8F4B1762-5275-6039-D6F6-C7BF05FFC880}"/>
              </a:ext>
            </a:extLst>
          </p:cNvPr>
          <p:cNvGrpSpPr/>
          <p:nvPr/>
        </p:nvGrpSpPr>
        <p:grpSpPr>
          <a:xfrm>
            <a:off x="886169" y="4061798"/>
            <a:ext cx="11553662" cy="584775"/>
            <a:chOff x="667512" y="4133286"/>
            <a:chExt cx="11553662" cy="584775"/>
          </a:xfrm>
        </p:grpSpPr>
        <p:pic>
          <p:nvPicPr>
            <p:cNvPr id="16" name="Graphic 15" descr="Comet outline">
              <a:extLst>
                <a:ext uri="{FF2B5EF4-FFF2-40B4-BE49-F238E27FC236}">
                  <a16:creationId xmlns:a16="http://schemas.microsoft.com/office/drawing/2014/main" id="{0C919AE6-0A34-3102-61EA-228D33A16A1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7512" y="4227851"/>
              <a:ext cx="457200" cy="457200"/>
            </a:xfrm>
            <a:prstGeom prst="rect">
              <a:avLst/>
            </a:prstGeom>
          </p:spPr>
        </p:pic>
        <p:sp>
          <p:nvSpPr>
            <p:cNvPr id="21" name="TextBox 20">
              <a:extLst>
                <a:ext uri="{FF2B5EF4-FFF2-40B4-BE49-F238E27FC236}">
                  <a16:creationId xmlns:a16="http://schemas.microsoft.com/office/drawing/2014/main" id="{1FC565A0-9AF2-1591-A2CF-598F4E6EA9CC}"/>
                </a:ext>
              </a:extLst>
            </p:cNvPr>
            <p:cNvSpPr txBox="1"/>
            <p:nvPr/>
          </p:nvSpPr>
          <p:spPr>
            <a:xfrm>
              <a:off x="1214071" y="4133286"/>
              <a:ext cx="11007103" cy="584775"/>
            </a:xfrm>
            <a:prstGeom prst="rect">
              <a:avLst/>
            </a:prstGeom>
            <a:noFill/>
          </p:spPr>
          <p:txBody>
            <a:bodyPr wrap="square" lIns="91440" tIns="45720" rIns="91440" bIns="45720" anchor="t">
              <a:spAutoFit/>
            </a:bodyPr>
            <a:lstStyle/>
            <a:p>
              <a:pPr marR="0" lvl="0" algn="l" defTabSz="914400" rtl="0" eaLnBrk="1" fontAlgn="auto" latinLnBrk="0" hangingPunct="1">
                <a:lnSpc>
                  <a:spcPct val="100000"/>
                </a:lnSpc>
                <a:spcBef>
                  <a:spcPts val="0"/>
                </a:spcBef>
                <a:spcAft>
                  <a:spcPts val="0"/>
                </a:spcAft>
                <a:buClrTx/>
                <a:buSzTx/>
                <a:tabLst/>
                <a:defRPr/>
              </a:pPr>
              <a:r>
                <a:rPr lang="en-US" sz="3200" b="1" dirty="0">
                  <a:solidFill>
                    <a:prstClr val="white"/>
                  </a:solidFill>
                  <a:latin typeface="Calibri"/>
                  <a:ea typeface="Calibri"/>
                  <a:cs typeface="Calibri"/>
                </a:rPr>
                <a:t>Easier to study when closer to Earth</a:t>
              </a:r>
            </a:p>
          </p:txBody>
        </p:sp>
      </p:grpSp>
      <p:grpSp>
        <p:nvGrpSpPr>
          <p:cNvPr id="24" name="Group 23">
            <a:extLst>
              <a:ext uri="{FF2B5EF4-FFF2-40B4-BE49-F238E27FC236}">
                <a16:creationId xmlns:a16="http://schemas.microsoft.com/office/drawing/2014/main" id="{52CE01C8-9C07-4230-AC35-E26E61B1EE24}"/>
              </a:ext>
            </a:extLst>
          </p:cNvPr>
          <p:cNvGrpSpPr/>
          <p:nvPr/>
        </p:nvGrpSpPr>
        <p:grpSpPr>
          <a:xfrm>
            <a:off x="850392" y="5032832"/>
            <a:ext cx="10877006" cy="1077218"/>
            <a:chOff x="667512" y="5066024"/>
            <a:chExt cx="11553662" cy="1077218"/>
          </a:xfrm>
        </p:grpSpPr>
        <p:pic>
          <p:nvPicPr>
            <p:cNvPr id="17" name="Graphic 16" descr="Comet outline">
              <a:extLst>
                <a:ext uri="{FF2B5EF4-FFF2-40B4-BE49-F238E27FC236}">
                  <a16:creationId xmlns:a16="http://schemas.microsoft.com/office/drawing/2014/main" id="{A59BFCA8-B4B4-A881-55ED-7CE173108E9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7512" y="5437588"/>
              <a:ext cx="457200" cy="457200"/>
            </a:xfrm>
            <a:prstGeom prst="rect">
              <a:avLst/>
            </a:prstGeom>
          </p:spPr>
        </p:pic>
        <p:sp>
          <p:nvSpPr>
            <p:cNvPr id="22" name="TextBox 21">
              <a:extLst>
                <a:ext uri="{FF2B5EF4-FFF2-40B4-BE49-F238E27FC236}">
                  <a16:creationId xmlns:a16="http://schemas.microsoft.com/office/drawing/2014/main" id="{569821ED-6975-E553-0BF4-F1D31ACD4582}"/>
                </a:ext>
              </a:extLst>
            </p:cNvPr>
            <p:cNvSpPr txBox="1"/>
            <p:nvPr/>
          </p:nvSpPr>
          <p:spPr>
            <a:xfrm>
              <a:off x="1344168" y="5066024"/>
              <a:ext cx="10877006" cy="1077218"/>
            </a:xfrm>
            <a:prstGeom prst="rect">
              <a:avLst/>
            </a:prstGeom>
            <a:noFill/>
          </p:spPr>
          <p:txBody>
            <a:bodyPr wrap="square" lIns="91440" tIns="45720" rIns="91440" bIns="45720" anchor="t">
              <a:spAutoFit/>
            </a:bodyPr>
            <a:lstStyle/>
            <a:p>
              <a:pPr marR="0" lvl="0" algn="l" defTabSz="914400" rtl="0" eaLnBrk="1" fontAlgn="auto" latinLnBrk="0" hangingPunct="1">
                <a:lnSpc>
                  <a:spcPct val="100000"/>
                </a:lnSpc>
                <a:spcBef>
                  <a:spcPts val="0"/>
                </a:spcBef>
                <a:spcAft>
                  <a:spcPts val="0"/>
                </a:spcAft>
                <a:buClrTx/>
                <a:buSzTx/>
                <a:tabLst/>
                <a:defRPr/>
              </a:pPr>
              <a:r>
                <a:rPr lang="en-US" sz="3200" b="1" dirty="0">
                  <a:solidFill>
                    <a:prstClr val="white"/>
                  </a:solidFill>
                  <a:latin typeface="Calibri"/>
                  <a:ea typeface="Calibri"/>
                  <a:cs typeface="Calibri"/>
                </a:rPr>
                <a:t>May provide scientists with new insight into how early planets were formed</a:t>
              </a:r>
            </a:p>
          </p:txBody>
        </p:sp>
      </p:grpSp>
      <p:cxnSp>
        <p:nvCxnSpPr>
          <p:cNvPr id="65" name="Straight Connector 64">
            <a:extLst>
              <a:ext uri="{FF2B5EF4-FFF2-40B4-BE49-F238E27FC236}">
                <a16:creationId xmlns:a16="http://schemas.microsoft.com/office/drawing/2014/main" id="{E7CB147A-DA4D-5B75-9CE1-D33B4CCCA0AB}"/>
              </a:ext>
            </a:extLst>
          </p:cNvPr>
          <p:cNvCxnSpPr>
            <a:cxnSpLocks/>
          </p:cNvCxnSpPr>
          <p:nvPr/>
        </p:nvCxnSpPr>
        <p:spPr>
          <a:xfrm>
            <a:off x="793114" y="1245136"/>
            <a:ext cx="7479016" cy="0"/>
          </a:xfrm>
          <a:prstGeom prst="line">
            <a:avLst/>
          </a:prstGeom>
          <a:ln w="88900" cmpd="sng">
            <a:gradFill flip="none" rotWithShape="1">
              <a:gsLst>
                <a:gs pos="0">
                  <a:srgbClr val="FAA81E">
                    <a:alpha val="0"/>
                    <a:lumMod val="81000"/>
                  </a:srgbClr>
                </a:gs>
                <a:gs pos="48000">
                  <a:srgbClr val="FAA81E">
                    <a:alpha val="20000"/>
                    <a:lumMod val="77000"/>
                  </a:srgbClr>
                </a:gs>
                <a:gs pos="80000">
                  <a:srgbClr val="FAA81E">
                    <a:alpha val="92000"/>
                    <a:lumMod val="84000"/>
                    <a:lumOff val="16000"/>
                  </a:srgbClr>
                </a:gs>
                <a:gs pos="100000">
                  <a:srgbClr val="FAA81E">
                    <a:lumMod val="90000"/>
                    <a:lumOff val="10000"/>
                  </a:srgbClr>
                </a:gs>
              </a:gsLst>
              <a:lin ang="10800000" scaled="1"/>
              <a:tileRect/>
            </a:gra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1837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p:cTn id="10" dur="indefinite"/>
                                        <p:tgtEl>
                                          <p:spTgt spid="6"/>
                                        </p:tgtEl>
                                        <p:attrNameLst>
                                          <p:attrName>style.opacity</p:attrName>
                                        </p:attrNameLst>
                                      </p:cBhvr>
                                      <p:to>
                                        <p:strVal val="0.5"/>
                                      </p:to>
                                    </p:set>
                                    <p:animEffect filter="image" prLst="opacity: 0.5">
                                      <p:cBhvr rctx="IE">
                                        <p:cTn id="11" dur="indefinite"/>
                                        <p:tgtEl>
                                          <p:spTgt spid="6"/>
                                        </p:tgtEl>
                                      </p:cBhvr>
                                    </p:animEffect>
                                  </p:childTnLst>
                                </p:cTn>
                              </p:par>
                              <p:par>
                                <p:cTn id="12" presetID="1"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8"/>
                                        </p:tgtEl>
                                        <p:attrNameLst>
                                          <p:attrName>style.opacity</p:attrName>
                                        </p:attrNameLst>
                                      </p:cBhvr>
                                      <p:to>
                                        <p:strVal val="0.5"/>
                                      </p:to>
                                    </p:set>
                                    <p:animEffect filter="image" prLst="opacity: 0.5">
                                      <p:cBhvr rctx="IE">
                                        <p:cTn id="18" dur="indefinite"/>
                                        <p:tgtEl>
                                          <p:spTgt spid="8"/>
                                        </p:tgtEl>
                                      </p:cBhvr>
                                    </p:animEffec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mph" presetSubtype="0" nodeType="clickEffect">
                                  <p:stCondLst>
                                    <p:cond delay="0"/>
                                  </p:stCondLst>
                                  <p:childTnLst>
                                    <p:set>
                                      <p:cBhvr>
                                        <p:cTn id="24" dur="indefinite"/>
                                        <p:tgtEl>
                                          <p:spTgt spid="23"/>
                                        </p:tgtEl>
                                        <p:attrNameLst>
                                          <p:attrName>style.opacity</p:attrName>
                                        </p:attrNameLst>
                                      </p:cBhvr>
                                      <p:to>
                                        <p:strVal val="0.5"/>
                                      </p:to>
                                    </p:set>
                                    <p:animEffect filter="image" prLst="opacity: 0.5">
                                      <p:cBhvr rctx="IE">
                                        <p:cTn id="25" dur="indefinite"/>
                                        <p:tgtEl>
                                          <p:spTgt spid="23"/>
                                        </p:tgtEl>
                                      </p:cBhvr>
                                    </p:animEffect>
                                  </p:childTnLst>
                                </p:cTn>
                              </p:par>
                              <p:par>
                                <p:cTn id="26" presetID="1" presetClass="entr" presetSubtype="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par>
                                <p:cTn id="28" presetID="1" presetClass="exit" presetSubtype="0" fill="hold" nodeType="withEffect">
                                  <p:stCondLst>
                                    <p:cond delay="0"/>
                                  </p:stCondLst>
                                  <p:childTnLst>
                                    <p:set>
                                      <p:cBhvr>
                                        <p:cTn id="29" dur="1" fill="hold">
                                          <p:stCondLst>
                                            <p:cond delay="0"/>
                                          </p:stCondLst>
                                        </p:cTn>
                                        <p:tgtEl>
                                          <p:spTgt spid="6"/>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8"/>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23"/>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22726" cy="6858001"/>
          </a:xfrm>
          <a:prstGeom prst="rect">
            <a:avLst/>
          </a:prstGeom>
        </p:spPr>
      </p:pic>
    </p:spTree>
    <p:custDataLst>
      <p:tags r:id="rId1"/>
    </p:custDataLst>
    <p:extLst>
      <p:ext uri="{BB962C8B-B14F-4D97-AF65-F5344CB8AC3E}">
        <p14:creationId xmlns:p14="http://schemas.microsoft.com/office/powerpoint/2010/main" val="3272872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26077" y="1934808"/>
            <a:ext cx="6249931" cy="4351338"/>
          </a:xfrm>
        </p:spPr>
      </p:pic>
      <p:sp>
        <p:nvSpPr>
          <p:cNvPr id="4" name="Title 1">
            <a:extLst>
              <a:ext uri="{FF2B5EF4-FFF2-40B4-BE49-F238E27FC236}">
                <a16:creationId xmlns:a16="http://schemas.microsoft.com/office/drawing/2014/main" id="{81E7E715-1B2B-41E0-99BC-7766FC6583AC}"/>
              </a:ext>
            </a:extLst>
          </p:cNvPr>
          <p:cNvSpPr txBox="1">
            <a:spLocks noGrp="1"/>
          </p:cNvSpPr>
          <p:nvPr>
            <p:ph type="title"/>
          </p:nvPr>
        </p:nvSpPr>
        <p:spPr>
          <a:xfrm>
            <a:off x="838200" y="252484"/>
            <a:ext cx="10515600" cy="11311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Mission Control Team</a:t>
            </a:r>
          </a:p>
        </p:txBody>
      </p:sp>
      <p:cxnSp>
        <p:nvCxnSpPr>
          <p:cNvPr id="5" name="Straight Connector 4">
            <a:extLst>
              <a:ext uri="{FF2B5EF4-FFF2-40B4-BE49-F238E27FC236}">
                <a16:creationId xmlns:a16="http://schemas.microsoft.com/office/drawing/2014/main" id="{44A92F7A-AC4F-798D-C3D8-D482A8CBCD26}"/>
              </a:ext>
            </a:extLst>
          </p:cNvPr>
          <p:cNvCxnSpPr>
            <a:cxnSpLocks/>
          </p:cNvCxnSpPr>
          <p:nvPr/>
        </p:nvCxnSpPr>
        <p:spPr>
          <a:xfrm>
            <a:off x="838200" y="1197368"/>
            <a:ext cx="7479016" cy="0"/>
          </a:xfrm>
          <a:prstGeom prst="line">
            <a:avLst/>
          </a:prstGeom>
          <a:ln w="88900" cmpd="sng">
            <a:gradFill flip="none" rotWithShape="1">
              <a:gsLst>
                <a:gs pos="0">
                  <a:srgbClr val="FAA81E">
                    <a:alpha val="0"/>
                    <a:lumMod val="81000"/>
                  </a:srgbClr>
                </a:gs>
                <a:gs pos="48000">
                  <a:srgbClr val="FAA81E">
                    <a:alpha val="20000"/>
                    <a:lumMod val="77000"/>
                  </a:srgbClr>
                </a:gs>
                <a:gs pos="80000">
                  <a:srgbClr val="FAA81E">
                    <a:alpha val="92000"/>
                    <a:lumMod val="84000"/>
                    <a:lumOff val="16000"/>
                  </a:srgbClr>
                </a:gs>
                <a:gs pos="100000">
                  <a:srgbClr val="FAA81E">
                    <a:lumMod val="90000"/>
                    <a:lumOff val="10000"/>
                  </a:srgb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831923" y="2833994"/>
            <a:ext cx="5247135" cy="2610301"/>
          </a:xfrm>
          <a:prstGeom prst="rect">
            <a:avLst/>
          </a:prstGeom>
          <a:noFill/>
        </p:spPr>
        <p:txBody>
          <a:bodyPr wrap="square" lIns="91440" tIns="45720" rIns="91440" bIns="45720" rtlCol="0" anchor="t">
            <a:spAutoFit/>
          </a:bodyPr>
          <a:lstStyle/>
          <a:p>
            <a:pPr algn="just"/>
            <a:r>
              <a:rPr lang="en-US" sz="3200" b="1" dirty="0">
                <a:solidFill>
                  <a:schemeClr val="bg1"/>
                </a:solidFill>
              </a:rPr>
              <a:t>The </a:t>
            </a:r>
            <a:r>
              <a:rPr lang="en-US" sz="3200" b="1" dirty="0">
                <a:solidFill>
                  <a:srgbClr val="FAA81E"/>
                </a:solidFill>
              </a:rPr>
              <a:t>Mission Control Team </a:t>
            </a:r>
            <a:r>
              <a:rPr lang="en-US" sz="3200" b="1" dirty="0">
                <a:solidFill>
                  <a:schemeClr val="bg1"/>
                </a:solidFill>
              </a:rPr>
              <a:t>is responsible for</a:t>
            </a:r>
            <a:r>
              <a:rPr lang="en-US" sz="3200" b="1" dirty="0">
                <a:solidFill>
                  <a:schemeClr val="bg2"/>
                </a:solidFill>
              </a:rPr>
              <a:t> ensuring the safety of the crew. Flight Director oversees the Mission Control.</a:t>
            </a:r>
          </a:p>
        </p:txBody>
      </p:sp>
    </p:spTree>
    <p:extLst>
      <p:ext uri="{BB962C8B-B14F-4D97-AF65-F5344CB8AC3E}">
        <p14:creationId xmlns:p14="http://schemas.microsoft.com/office/powerpoint/2010/main" val="1558533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E7E715-1B2B-41E0-99BC-7766FC6583AC}"/>
              </a:ext>
            </a:extLst>
          </p:cNvPr>
          <p:cNvSpPr txBox="1">
            <a:spLocks noGrp="1"/>
          </p:cNvSpPr>
          <p:nvPr>
            <p:ph type="title"/>
          </p:nvPr>
        </p:nvSpPr>
        <p:spPr>
          <a:xfrm>
            <a:off x="838200" y="252484"/>
            <a:ext cx="10515600" cy="11311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Spacecraft Team</a:t>
            </a:r>
          </a:p>
        </p:txBody>
      </p:sp>
      <p:cxnSp>
        <p:nvCxnSpPr>
          <p:cNvPr id="5" name="Straight Connector 4">
            <a:extLst>
              <a:ext uri="{FF2B5EF4-FFF2-40B4-BE49-F238E27FC236}">
                <a16:creationId xmlns:a16="http://schemas.microsoft.com/office/drawing/2014/main" id="{44A92F7A-AC4F-798D-C3D8-D482A8CBCD26}"/>
              </a:ext>
            </a:extLst>
          </p:cNvPr>
          <p:cNvCxnSpPr>
            <a:cxnSpLocks/>
          </p:cNvCxnSpPr>
          <p:nvPr/>
        </p:nvCxnSpPr>
        <p:spPr>
          <a:xfrm>
            <a:off x="838200" y="1197368"/>
            <a:ext cx="7479016" cy="0"/>
          </a:xfrm>
          <a:prstGeom prst="line">
            <a:avLst/>
          </a:prstGeom>
          <a:ln w="88900" cmpd="sng">
            <a:gradFill flip="none" rotWithShape="1">
              <a:gsLst>
                <a:gs pos="0">
                  <a:srgbClr val="FAA81E">
                    <a:alpha val="0"/>
                    <a:lumMod val="81000"/>
                  </a:srgbClr>
                </a:gs>
                <a:gs pos="48000">
                  <a:srgbClr val="FAA81E">
                    <a:alpha val="20000"/>
                    <a:lumMod val="77000"/>
                  </a:srgbClr>
                </a:gs>
                <a:gs pos="80000">
                  <a:srgbClr val="FAA81E">
                    <a:alpha val="92000"/>
                    <a:lumMod val="84000"/>
                    <a:lumOff val="16000"/>
                  </a:srgbClr>
                </a:gs>
                <a:gs pos="100000">
                  <a:srgbClr val="FAA81E">
                    <a:lumMod val="90000"/>
                    <a:lumOff val="10000"/>
                  </a:srgb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437718" y="1485441"/>
            <a:ext cx="5599270" cy="4524315"/>
          </a:xfrm>
          <a:prstGeom prst="rect">
            <a:avLst/>
          </a:prstGeom>
          <a:noFill/>
        </p:spPr>
        <p:txBody>
          <a:bodyPr wrap="square" lIns="91440" tIns="45720" rIns="91440" bIns="45720" rtlCol="0" anchor="t">
            <a:spAutoFit/>
          </a:bodyPr>
          <a:lstStyle/>
          <a:p>
            <a:pPr algn="just">
              <a:defRPr/>
            </a:pPr>
            <a:r>
              <a:rPr lang="en-US" sz="3200" b="1" dirty="0">
                <a:solidFill>
                  <a:schemeClr val="bg1"/>
                </a:solidFill>
              </a:rPr>
              <a:t>The</a:t>
            </a:r>
            <a:r>
              <a:rPr lang="en-US" sz="3200" b="1" dirty="0">
                <a:solidFill>
                  <a:srgbClr val="FAA81E"/>
                </a:solidFill>
              </a:rPr>
              <a:t> Spacecraft Crew </a:t>
            </a:r>
            <a:r>
              <a:rPr lang="en-US" sz="3200" b="1" dirty="0">
                <a:solidFill>
                  <a:schemeClr val="bg1"/>
                </a:solidFill>
              </a:rPr>
              <a:t>is responsible for conducting experiments to fulfill the mission objectives. They are joining the International Space Station using an Atlas V rocket topped by the CST-100 Starliner. Mission Commander oversees the Spacecraft.</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2049" y="1604488"/>
            <a:ext cx="6166968" cy="4407094"/>
          </a:xfrm>
        </p:spPr>
      </p:pic>
    </p:spTree>
    <p:extLst>
      <p:ext uri="{BB962C8B-B14F-4D97-AF65-F5344CB8AC3E}">
        <p14:creationId xmlns:p14="http://schemas.microsoft.com/office/powerpoint/2010/main" val="3630245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E7E715-1B2B-41E0-99BC-7766FC6583AC}"/>
              </a:ext>
            </a:extLst>
          </p:cNvPr>
          <p:cNvSpPr txBox="1">
            <a:spLocks noGrp="1"/>
          </p:cNvSpPr>
          <p:nvPr>
            <p:ph type="title"/>
          </p:nvPr>
        </p:nvSpPr>
        <p:spPr>
          <a:xfrm>
            <a:off x="838200" y="252484"/>
            <a:ext cx="10515600" cy="11311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International Space Station</a:t>
            </a:r>
          </a:p>
        </p:txBody>
      </p:sp>
      <p:cxnSp>
        <p:nvCxnSpPr>
          <p:cNvPr id="5" name="Straight Connector 4">
            <a:extLst>
              <a:ext uri="{FF2B5EF4-FFF2-40B4-BE49-F238E27FC236}">
                <a16:creationId xmlns:a16="http://schemas.microsoft.com/office/drawing/2014/main" id="{44A92F7A-AC4F-798D-C3D8-D482A8CBCD26}"/>
              </a:ext>
            </a:extLst>
          </p:cNvPr>
          <p:cNvCxnSpPr>
            <a:cxnSpLocks/>
          </p:cNvCxnSpPr>
          <p:nvPr/>
        </p:nvCxnSpPr>
        <p:spPr>
          <a:xfrm>
            <a:off x="838200" y="1197368"/>
            <a:ext cx="7479016" cy="0"/>
          </a:xfrm>
          <a:prstGeom prst="line">
            <a:avLst/>
          </a:prstGeom>
          <a:ln w="88900" cmpd="sng">
            <a:gradFill flip="none" rotWithShape="1">
              <a:gsLst>
                <a:gs pos="0">
                  <a:srgbClr val="FAA81E">
                    <a:alpha val="0"/>
                    <a:lumMod val="81000"/>
                  </a:srgbClr>
                </a:gs>
                <a:gs pos="48000">
                  <a:srgbClr val="FAA81E">
                    <a:alpha val="20000"/>
                    <a:lumMod val="77000"/>
                  </a:srgbClr>
                </a:gs>
                <a:gs pos="80000">
                  <a:srgbClr val="FAA81E">
                    <a:alpha val="92000"/>
                    <a:lumMod val="84000"/>
                    <a:lumOff val="16000"/>
                  </a:srgbClr>
                </a:gs>
                <a:gs pos="100000">
                  <a:srgbClr val="FAA81E">
                    <a:lumMod val="90000"/>
                    <a:lumOff val="10000"/>
                  </a:srgb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549990" y="1822218"/>
            <a:ext cx="5483357" cy="4303073"/>
          </a:xfrm>
          <a:prstGeom prst="rect">
            <a:avLst/>
          </a:prstGeom>
          <a:noFill/>
        </p:spPr>
        <p:txBody>
          <a:bodyPr wrap="square" lIns="91440" tIns="45720" rIns="91440" bIns="45720" rtlCol="0" anchor="t">
            <a:spAutoFit/>
          </a:bodyPr>
          <a:lstStyle/>
          <a:p>
            <a:pPr algn="just"/>
            <a:r>
              <a:rPr lang="en-US" sz="3000" b="1" dirty="0">
                <a:solidFill>
                  <a:schemeClr val="bg1"/>
                </a:solidFill>
              </a:rPr>
              <a:t>The </a:t>
            </a:r>
            <a:r>
              <a:rPr lang="en-US" sz="3000" b="1" dirty="0">
                <a:solidFill>
                  <a:srgbClr val="FAA81E"/>
                </a:solidFill>
              </a:rPr>
              <a:t>International Space Station </a:t>
            </a:r>
            <a:r>
              <a:rPr lang="en-US" sz="3000" b="1" dirty="0">
                <a:solidFill>
                  <a:schemeClr val="bg1"/>
                </a:solidFill>
              </a:rPr>
              <a:t>is the largest modular space station in low Earth orbit. </a:t>
            </a:r>
            <a:endParaRPr lang="en-US" sz="3000" b="1" dirty="0">
              <a:solidFill>
                <a:schemeClr val="bg1"/>
              </a:solidFill>
              <a:ea typeface="Calibri"/>
              <a:cs typeface="Calibri"/>
            </a:endParaRPr>
          </a:p>
          <a:p>
            <a:pPr algn="just"/>
            <a:r>
              <a:rPr lang="en-US" sz="3000" b="1" dirty="0">
                <a:solidFill>
                  <a:schemeClr val="bg1"/>
                </a:solidFill>
              </a:rPr>
              <a:t>It serves as a microgravity and space environment research laboratory in which scientific research is conducted in physics,  astrobiology, meteorology, and astronomy.</a:t>
            </a:r>
            <a:endParaRPr lang="en-US" sz="3000" b="1" dirty="0">
              <a:solidFill>
                <a:schemeClr val="bg1"/>
              </a:solidFill>
              <a:cs typeface="Calibri"/>
            </a:endParaRPr>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777" y="1770208"/>
            <a:ext cx="6355860" cy="4351338"/>
          </a:xfrm>
        </p:spPr>
      </p:pic>
    </p:spTree>
    <p:extLst>
      <p:ext uri="{BB962C8B-B14F-4D97-AF65-F5344CB8AC3E}">
        <p14:creationId xmlns:p14="http://schemas.microsoft.com/office/powerpoint/2010/main" val="997239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48DBC0E9-D9F8-694F-A493-2A62C8D05A1A}"/>
              </a:ext>
            </a:extLst>
          </p:cNvPr>
          <p:cNvPicPr>
            <a:picLocks noChangeAspect="1"/>
          </p:cNvPicPr>
          <p:nvPr/>
        </p:nvPicPr>
        <p:blipFill rotWithShape="1">
          <a:blip r:embed="rId4"/>
          <a:srcRect l="11525" b="6462"/>
          <a:stretch/>
        </p:blipFill>
        <p:spPr>
          <a:xfrm>
            <a:off x="6491" y="0"/>
            <a:ext cx="12179018" cy="6817925"/>
          </a:xfrm>
          <a:prstGeom prst="rect">
            <a:avLst/>
          </a:prstGeom>
        </p:spPr>
      </p:pic>
      <p:sp>
        <p:nvSpPr>
          <p:cNvPr id="15" name="Title 1">
            <a:extLst>
              <a:ext uri="{FF2B5EF4-FFF2-40B4-BE49-F238E27FC236}">
                <a16:creationId xmlns:a16="http://schemas.microsoft.com/office/drawing/2014/main" id="{81E7E715-1B2B-41E0-99BC-7766FC6583AC}"/>
              </a:ext>
            </a:extLst>
          </p:cNvPr>
          <p:cNvSpPr txBox="1">
            <a:spLocks/>
          </p:cNvSpPr>
          <p:nvPr/>
        </p:nvSpPr>
        <p:spPr>
          <a:xfrm>
            <a:off x="681354" y="-19046"/>
            <a:ext cx="8582389" cy="16043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cs typeface="Calibri Light"/>
              </a:rPr>
              <a:t>Milestones</a:t>
            </a:r>
          </a:p>
        </p:txBody>
      </p:sp>
      <p:sp>
        <p:nvSpPr>
          <p:cNvPr id="34" name="TextBox 33">
            <a:extLst>
              <a:ext uri="{FF2B5EF4-FFF2-40B4-BE49-F238E27FC236}">
                <a16:creationId xmlns:a16="http://schemas.microsoft.com/office/drawing/2014/main" id="{E6F77A7B-389D-31B1-AA23-1432B3C60875}"/>
              </a:ext>
            </a:extLst>
          </p:cNvPr>
          <p:cNvSpPr txBox="1"/>
          <p:nvPr/>
        </p:nvSpPr>
        <p:spPr>
          <a:xfrm>
            <a:off x="7103783" y="1462027"/>
            <a:ext cx="2145807" cy="507831"/>
          </a:xfrm>
          <a:prstGeom prst="rect">
            <a:avLst/>
          </a:prstGeom>
          <a:noFill/>
        </p:spPr>
        <p:txBody>
          <a:bodyPr wrap="square" rtlCol="0">
            <a:spAutoFit/>
          </a:bodyPr>
          <a:lstStyle/>
          <a:p>
            <a:pPr algn="ctr"/>
            <a:r>
              <a:rPr lang="en-US" dirty="0">
                <a:solidFill>
                  <a:schemeClr val="bg2"/>
                </a:solidFill>
              </a:rPr>
              <a:t>Launch ROV to Collect Data from Long-Period Comets</a:t>
            </a:r>
          </a:p>
        </p:txBody>
      </p:sp>
      <p:sp>
        <p:nvSpPr>
          <p:cNvPr id="35" name="TextBox 34">
            <a:extLst>
              <a:ext uri="{FF2B5EF4-FFF2-40B4-BE49-F238E27FC236}">
                <a16:creationId xmlns:a16="http://schemas.microsoft.com/office/drawing/2014/main" id="{EF6BBF17-E589-95C0-D53D-56B305180514}"/>
              </a:ext>
            </a:extLst>
          </p:cNvPr>
          <p:cNvSpPr txBox="1"/>
          <p:nvPr/>
        </p:nvSpPr>
        <p:spPr>
          <a:xfrm>
            <a:off x="2215468" y="3080342"/>
            <a:ext cx="2062108" cy="507831"/>
          </a:xfrm>
          <a:prstGeom prst="rect">
            <a:avLst/>
          </a:prstGeom>
          <a:noFill/>
        </p:spPr>
        <p:txBody>
          <a:bodyPr wrap="square" rtlCol="0">
            <a:spAutoFit/>
          </a:bodyPr>
          <a:lstStyle/>
          <a:p>
            <a:pPr algn="ctr"/>
            <a:r>
              <a:rPr lang="en-US" dirty="0">
                <a:solidFill>
                  <a:schemeClr val="bg2"/>
                </a:solidFill>
              </a:rPr>
              <a:t>Conduct Experiments on  Space Station</a:t>
            </a:r>
          </a:p>
        </p:txBody>
      </p:sp>
      <p:sp>
        <p:nvSpPr>
          <p:cNvPr id="36" name="TextBox 35">
            <a:extLst>
              <a:ext uri="{FF2B5EF4-FFF2-40B4-BE49-F238E27FC236}">
                <a16:creationId xmlns:a16="http://schemas.microsoft.com/office/drawing/2014/main" id="{D2994D13-6EA9-7952-FA29-A09E444227D1}"/>
              </a:ext>
            </a:extLst>
          </p:cNvPr>
          <p:cNvSpPr txBox="1"/>
          <p:nvPr/>
        </p:nvSpPr>
        <p:spPr>
          <a:xfrm>
            <a:off x="4595732" y="2328848"/>
            <a:ext cx="2062108" cy="507831"/>
          </a:xfrm>
          <a:prstGeom prst="rect">
            <a:avLst/>
          </a:prstGeom>
          <a:noFill/>
        </p:spPr>
        <p:txBody>
          <a:bodyPr wrap="square" rtlCol="0">
            <a:spAutoFit/>
          </a:bodyPr>
          <a:lstStyle/>
          <a:p>
            <a:pPr algn="ctr"/>
            <a:r>
              <a:rPr lang="en-US" dirty="0">
                <a:solidFill>
                  <a:schemeClr val="bg2"/>
                </a:solidFill>
              </a:rPr>
              <a:t>Search for</a:t>
            </a:r>
          </a:p>
          <a:p>
            <a:pPr algn="ctr"/>
            <a:r>
              <a:rPr lang="en-US" dirty="0">
                <a:solidFill>
                  <a:schemeClr val="bg2"/>
                </a:solidFill>
              </a:rPr>
              <a:t>Long-Period Comets</a:t>
            </a:r>
          </a:p>
        </p:txBody>
      </p:sp>
      <p:sp>
        <p:nvSpPr>
          <p:cNvPr id="37" name="TextBox 36">
            <a:extLst>
              <a:ext uri="{FF2B5EF4-FFF2-40B4-BE49-F238E27FC236}">
                <a16:creationId xmlns:a16="http://schemas.microsoft.com/office/drawing/2014/main" id="{F6AC0DCD-FD88-F352-D45D-01C3AFB3358B}"/>
              </a:ext>
            </a:extLst>
          </p:cNvPr>
          <p:cNvSpPr txBox="1"/>
          <p:nvPr/>
        </p:nvSpPr>
        <p:spPr>
          <a:xfrm>
            <a:off x="3822714" y="4862460"/>
            <a:ext cx="8243803" cy="1477328"/>
          </a:xfrm>
          <a:prstGeom prst="rect">
            <a:avLst/>
          </a:prstGeom>
          <a:noFill/>
        </p:spPr>
        <p:txBody>
          <a:bodyPr wrap="square" rtlCol="0">
            <a:spAutoFit/>
          </a:bodyPr>
          <a:lstStyle/>
          <a:p>
            <a:r>
              <a:rPr lang="en-US" sz="2000" b="1" dirty="0">
                <a:solidFill>
                  <a:schemeClr val="bg2"/>
                </a:solidFill>
              </a:rPr>
              <a:t>MISSION CONTROL:</a:t>
            </a:r>
          </a:p>
          <a:p>
            <a:pPr marL="342900" indent="-342900">
              <a:buFontTx/>
              <a:buAutoNum type="arabicPeriod"/>
            </a:pPr>
            <a:r>
              <a:rPr lang="en-US" sz="2000" b="1" dirty="0">
                <a:solidFill>
                  <a:schemeClr val="bg2"/>
                </a:solidFill>
              </a:rPr>
              <a:t>Monitor the Health and Safety of the Crew</a:t>
            </a:r>
          </a:p>
          <a:p>
            <a:pPr marL="342900" indent="-342900">
              <a:buFontTx/>
              <a:buAutoNum type="arabicPeriod"/>
            </a:pPr>
            <a:r>
              <a:rPr lang="en-US" sz="2000" b="1" dirty="0">
                <a:solidFill>
                  <a:schemeClr val="bg2"/>
                </a:solidFill>
              </a:rPr>
              <a:t>Collect Data</a:t>
            </a:r>
          </a:p>
          <a:p>
            <a:pPr marL="342900" indent="-342900">
              <a:buAutoNum type="arabicPeriod"/>
            </a:pPr>
            <a:r>
              <a:rPr lang="en-US" sz="2000" b="1" dirty="0">
                <a:solidFill>
                  <a:schemeClr val="bg2"/>
                </a:solidFill>
              </a:rPr>
              <a:t>Conduct Tests and Experiments</a:t>
            </a:r>
          </a:p>
          <a:p>
            <a:pPr marL="342900" indent="-342900">
              <a:buAutoNum type="arabicPeriod"/>
            </a:pPr>
            <a:r>
              <a:rPr lang="en-US" sz="2000" b="1" dirty="0">
                <a:solidFill>
                  <a:schemeClr val="bg2"/>
                </a:solidFill>
              </a:rPr>
              <a:t>Monitor Internal Environment: </a:t>
            </a:r>
            <a:r>
              <a:rPr lang="en-US" b="1" i="1" dirty="0">
                <a:solidFill>
                  <a:schemeClr val="bg2"/>
                </a:solidFill>
              </a:rPr>
              <a:t>Radiation, Air Quality, and  Life Support Needs</a:t>
            </a:r>
            <a:endParaRPr lang="en-US" sz="2000" b="1" i="1" dirty="0">
              <a:solidFill>
                <a:schemeClr val="bg2"/>
              </a:solidFill>
            </a:endParaRPr>
          </a:p>
          <a:p>
            <a:pPr marL="342900" indent="-342900">
              <a:buAutoNum type="arabicPeriod"/>
            </a:pPr>
            <a:r>
              <a:rPr lang="en-US" sz="2000" b="1" dirty="0">
                <a:solidFill>
                  <a:schemeClr val="bg2"/>
                </a:solidFill>
              </a:rPr>
              <a:t>Monitor External Environment: </a:t>
            </a:r>
            <a:r>
              <a:rPr lang="en-US" b="1" i="1" dirty="0">
                <a:solidFill>
                  <a:schemeClr val="bg2"/>
                </a:solidFill>
              </a:rPr>
              <a:t>Solar Flares and Space Debris</a:t>
            </a:r>
            <a:endParaRPr lang="en-US" sz="2000" b="1" i="1" dirty="0">
              <a:solidFill>
                <a:schemeClr val="bg2"/>
              </a:solidFill>
            </a:endParaRPr>
          </a:p>
        </p:txBody>
      </p:sp>
      <p:sp>
        <p:nvSpPr>
          <p:cNvPr id="38" name="TextBox 37">
            <a:extLst>
              <a:ext uri="{FF2B5EF4-FFF2-40B4-BE49-F238E27FC236}">
                <a16:creationId xmlns:a16="http://schemas.microsoft.com/office/drawing/2014/main" id="{7E835E05-78B5-46ED-C804-B0E0381B2988}"/>
              </a:ext>
            </a:extLst>
          </p:cNvPr>
          <p:cNvSpPr txBox="1"/>
          <p:nvPr/>
        </p:nvSpPr>
        <p:spPr>
          <a:xfrm>
            <a:off x="243552" y="4537103"/>
            <a:ext cx="1565493" cy="484748"/>
          </a:xfrm>
          <a:prstGeom prst="rect">
            <a:avLst/>
          </a:prstGeom>
          <a:noFill/>
        </p:spPr>
        <p:txBody>
          <a:bodyPr wrap="square" lIns="91440" tIns="45720" rIns="91440" bIns="45720" rtlCol="0" anchor="t">
            <a:spAutoFit/>
          </a:bodyPr>
          <a:lstStyle/>
          <a:p>
            <a:pPr algn="ctr"/>
            <a:r>
              <a:rPr lang="en-US" dirty="0">
                <a:solidFill>
                  <a:schemeClr val="bg2"/>
                </a:solidFill>
              </a:rPr>
              <a:t>Launch Crew</a:t>
            </a:r>
          </a:p>
          <a:p>
            <a:pPr algn="ctr"/>
            <a:r>
              <a:rPr lang="en-US" dirty="0">
                <a:solidFill>
                  <a:schemeClr val="bg2"/>
                </a:solidFill>
              </a:rPr>
              <a:t>Aboard Atlas V</a:t>
            </a:r>
            <a:endParaRPr lang="en-US" dirty="0">
              <a:solidFill>
                <a:schemeClr val="bg2"/>
              </a:solidFill>
              <a:cs typeface="Calibri"/>
            </a:endParaRPr>
          </a:p>
        </p:txBody>
      </p:sp>
      <p:sp>
        <p:nvSpPr>
          <p:cNvPr id="39" name="TextBox 38">
            <a:extLst>
              <a:ext uri="{FF2B5EF4-FFF2-40B4-BE49-F238E27FC236}">
                <a16:creationId xmlns:a16="http://schemas.microsoft.com/office/drawing/2014/main" id="{810483D2-82CA-8803-CD95-9B3C2CC17EDC}"/>
              </a:ext>
            </a:extLst>
          </p:cNvPr>
          <p:cNvSpPr txBox="1"/>
          <p:nvPr/>
        </p:nvSpPr>
        <p:spPr>
          <a:xfrm>
            <a:off x="9879446" y="1051407"/>
            <a:ext cx="1587350" cy="507831"/>
          </a:xfrm>
          <a:prstGeom prst="rect">
            <a:avLst/>
          </a:prstGeom>
          <a:noFill/>
        </p:spPr>
        <p:txBody>
          <a:bodyPr wrap="square" rtlCol="0">
            <a:spAutoFit/>
          </a:bodyPr>
          <a:lstStyle/>
          <a:p>
            <a:pPr algn="ctr"/>
            <a:r>
              <a:rPr lang="en-US" dirty="0">
                <a:solidFill>
                  <a:schemeClr val="bg2"/>
                </a:solidFill>
              </a:rPr>
              <a:t>Safely Return Crew to Earth</a:t>
            </a:r>
          </a:p>
        </p:txBody>
      </p:sp>
      <p:sp>
        <p:nvSpPr>
          <p:cNvPr id="40" name="Arc 39">
            <a:extLst>
              <a:ext uri="{FF2B5EF4-FFF2-40B4-BE49-F238E27FC236}">
                <a16:creationId xmlns:a16="http://schemas.microsoft.com/office/drawing/2014/main" id="{3A90C9D7-3BA5-6120-7997-CA8DA7180231}"/>
              </a:ext>
            </a:extLst>
          </p:cNvPr>
          <p:cNvSpPr/>
          <p:nvPr/>
        </p:nvSpPr>
        <p:spPr>
          <a:xfrm rot="20582772">
            <a:off x="-620579" y="2911461"/>
            <a:ext cx="16516534" cy="5402808"/>
          </a:xfrm>
          <a:prstGeom prst="arc">
            <a:avLst>
              <a:gd name="adj1" fmla="val 11258842"/>
              <a:gd name="adj2" fmla="val 20351202"/>
            </a:avLst>
          </a:prstGeom>
          <a:noFill/>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Graphic 4" descr="Rocket with solid fill">
            <a:extLst>
              <a:ext uri="{FF2B5EF4-FFF2-40B4-BE49-F238E27FC236}">
                <a16:creationId xmlns:a16="http://schemas.microsoft.com/office/drawing/2014/main" id="{3BD00C89-FBB7-B058-007D-451BF7D811B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rot="18876274">
            <a:off x="569099" y="5372798"/>
            <a:ext cx="914400" cy="914400"/>
          </a:xfrm>
          <a:prstGeom prst="rect">
            <a:avLst/>
          </a:prstGeom>
        </p:spPr>
      </p:pic>
      <p:pic>
        <p:nvPicPr>
          <p:cNvPr id="7" name="Graphic 6" descr="Astronaut female with solid fill">
            <a:extLst>
              <a:ext uri="{FF2B5EF4-FFF2-40B4-BE49-F238E27FC236}">
                <a16:creationId xmlns:a16="http://schemas.microsoft.com/office/drawing/2014/main" id="{F72712C3-D52B-E075-C32B-9ABB23AAFD8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2789322" y="4003427"/>
            <a:ext cx="914400" cy="914400"/>
          </a:xfrm>
          <a:prstGeom prst="rect">
            <a:avLst/>
          </a:prstGeom>
        </p:spPr>
      </p:pic>
      <p:pic>
        <p:nvPicPr>
          <p:cNvPr id="13" name="Graphic 12" descr="Telescope with solid fill">
            <a:extLst>
              <a:ext uri="{FF2B5EF4-FFF2-40B4-BE49-F238E27FC236}">
                <a16:creationId xmlns:a16="http://schemas.microsoft.com/office/drawing/2014/main" id="{92DCDE6D-09CA-8C8D-5D51-6E9CF9E1111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69586" y="2971800"/>
            <a:ext cx="914400" cy="914400"/>
          </a:xfrm>
          <a:prstGeom prst="rect">
            <a:avLst/>
          </a:prstGeom>
        </p:spPr>
      </p:pic>
      <p:pic>
        <p:nvPicPr>
          <p:cNvPr id="33" name="Graphic 32" descr="Comet with solid fill">
            <a:extLst>
              <a:ext uri="{FF2B5EF4-FFF2-40B4-BE49-F238E27FC236}">
                <a16:creationId xmlns:a16="http://schemas.microsoft.com/office/drawing/2014/main" id="{3FF5B837-170A-F323-E36E-AC62B7ACC85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flipH="1" flipV="1">
            <a:off x="7719486" y="2382437"/>
            <a:ext cx="914400" cy="914400"/>
          </a:xfrm>
          <a:prstGeom prst="rect">
            <a:avLst/>
          </a:prstGeom>
        </p:spPr>
      </p:pic>
      <p:pic>
        <p:nvPicPr>
          <p:cNvPr id="3" name="Graphic 2" descr="Earth globe: Americas with solid fill">
            <a:extLst>
              <a:ext uri="{FF2B5EF4-FFF2-40B4-BE49-F238E27FC236}">
                <a16:creationId xmlns:a16="http://schemas.microsoft.com/office/drawing/2014/main" id="{F066C1F9-1A3F-1BC5-1B1D-066DB1A7F283}"/>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215921" y="1694469"/>
            <a:ext cx="914400" cy="914400"/>
          </a:xfrm>
          <a:prstGeom prst="rect">
            <a:avLst/>
          </a:prstGeom>
        </p:spPr>
      </p:pic>
      <p:cxnSp>
        <p:nvCxnSpPr>
          <p:cNvPr id="42" name="Straight Connector 41">
            <a:extLst>
              <a:ext uri="{FF2B5EF4-FFF2-40B4-BE49-F238E27FC236}">
                <a16:creationId xmlns:a16="http://schemas.microsoft.com/office/drawing/2014/main" id="{07A7B1BE-7168-224C-86FA-4C1E6805DB8B}"/>
              </a:ext>
            </a:extLst>
          </p:cNvPr>
          <p:cNvCxnSpPr>
            <a:cxnSpLocks/>
          </p:cNvCxnSpPr>
          <p:nvPr/>
        </p:nvCxnSpPr>
        <p:spPr>
          <a:xfrm>
            <a:off x="793114" y="1245136"/>
            <a:ext cx="7479016" cy="0"/>
          </a:xfrm>
          <a:prstGeom prst="line">
            <a:avLst/>
          </a:prstGeom>
          <a:ln w="88900" cmpd="sng">
            <a:gradFill flip="none" rotWithShape="1">
              <a:gsLst>
                <a:gs pos="0">
                  <a:srgbClr val="FAA81E">
                    <a:alpha val="0"/>
                    <a:lumMod val="81000"/>
                  </a:srgbClr>
                </a:gs>
                <a:gs pos="48000">
                  <a:srgbClr val="FAA81E">
                    <a:alpha val="20000"/>
                    <a:lumMod val="77000"/>
                  </a:srgbClr>
                </a:gs>
                <a:gs pos="80000">
                  <a:srgbClr val="FAA81E">
                    <a:alpha val="92000"/>
                    <a:lumMod val="84000"/>
                    <a:lumOff val="16000"/>
                  </a:srgbClr>
                </a:gs>
                <a:gs pos="100000">
                  <a:srgbClr val="FAA81E">
                    <a:lumMod val="90000"/>
                    <a:lumOff val="10000"/>
                  </a:srgb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CD2D534-6B61-42B1-4A80-F5CF9B2965ED}"/>
              </a:ext>
            </a:extLst>
          </p:cNvPr>
          <p:cNvSpPr txBox="1"/>
          <p:nvPr/>
        </p:nvSpPr>
        <p:spPr>
          <a:xfrm>
            <a:off x="-25934" y="3043920"/>
            <a:ext cx="1608871" cy="323165"/>
          </a:xfrm>
          <a:prstGeom prst="rect">
            <a:avLst/>
          </a:prstGeom>
          <a:noFill/>
        </p:spPr>
        <p:txBody>
          <a:bodyPr wrap="square" rtlCol="0">
            <a:spAutoFit/>
          </a:bodyPr>
          <a:lstStyle/>
          <a:p>
            <a:pPr algn="ctr"/>
            <a:r>
              <a:rPr lang="en-US" sz="2000" b="1" dirty="0">
                <a:solidFill>
                  <a:schemeClr val="bg2"/>
                </a:solidFill>
              </a:rPr>
              <a:t>SPACECRAFT</a:t>
            </a:r>
          </a:p>
        </p:txBody>
      </p:sp>
    </p:spTree>
    <p:custDataLst>
      <p:tags r:id="rId1"/>
    </p:custDataLst>
    <p:extLst>
      <p:ext uri="{BB962C8B-B14F-4D97-AF65-F5344CB8AC3E}">
        <p14:creationId xmlns:p14="http://schemas.microsoft.com/office/powerpoint/2010/main" val="127666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61C0159-F66A-ECB4-5176-FA504DF8AB04}"/>
              </a:ext>
            </a:extLst>
          </p:cNvPr>
          <p:cNvPicPr>
            <a:picLocks noChangeAspect="1"/>
          </p:cNvPicPr>
          <p:nvPr/>
        </p:nvPicPr>
        <p:blipFill>
          <a:blip r:embed="rId4"/>
          <a:stretch>
            <a:fillRect/>
          </a:stretch>
        </p:blipFill>
        <p:spPr>
          <a:xfrm>
            <a:off x="0" y="0"/>
            <a:ext cx="12192000" cy="6858000"/>
          </a:xfrm>
          <a:prstGeom prst="rect">
            <a:avLst/>
          </a:prstGeom>
        </p:spPr>
      </p:pic>
      <p:grpSp>
        <p:nvGrpSpPr>
          <p:cNvPr id="30" name="Group 29">
            <a:extLst>
              <a:ext uri="{FF2B5EF4-FFF2-40B4-BE49-F238E27FC236}">
                <a16:creationId xmlns:a16="http://schemas.microsoft.com/office/drawing/2014/main" id="{E75FA607-968D-A47B-BBE1-C203BEC0FA69}"/>
              </a:ext>
            </a:extLst>
          </p:cNvPr>
          <p:cNvGrpSpPr/>
          <p:nvPr/>
        </p:nvGrpSpPr>
        <p:grpSpPr>
          <a:xfrm>
            <a:off x="1257300" y="2042159"/>
            <a:ext cx="5529580" cy="1653535"/>
            <a:chOff x="955040" y="2042159"/>
            <a:chExt cx="5831840" cy="1653535"/>
          </a:xfrm>
        </p:grpSpPr>
        <p:sp>
          <p:nvSpPr>
            <p:cNvPr id="31" name="TextBox 30">
              <a:extLst>
                <a:ext uri="{FF2B5EF4-FFF2-40B4-BE49-F238E27FC236}">
                  <a16:creationId xmlns:a16="http://schemas.microsoft.com/office/drawing/2014/main" id="{AC33BC5A-90CF-B46A-C1BA-66E431E8CDA1}"/>
                </a:ext>
              </a:extLst>
            </p:cNvPr>
            <p:cNvSpPr txBox="1"/>
            <p:nvPr/>
          </p:nvSpPr>
          <p:spPr>
            <a:xfrm>
              <a:off x="3058160" y="2460245"/>
              <a:ext cx="3728720" cy="646331"/>
            </a:xfrm>
            <a:prstGeom prst="rect">
              <a:avLst/>
            </a:prstGeom>
            <a:noFill/>
            <a:ln>
              <a:noFill/>
            </a:ln>
          </p:spPr>
          <p:txBody>
            <a:bodyPr wrap="square" rtlCol="0">
              <a:spAutoFit/>
            </a:bodyPr>
            <a:lstStyle/>
            <a:p>
              <a:r>
                <a:rPr lang="en-US" sz="3600" b="1" dirty="0">
                  <a:solidFill>
                    <a:srgbClr val="FFFF00"/>
                  </a:solidFill>
                </a:rPr>
                <a:t>Station Tools</a:t>
              </a:r>
            </a:p>
          </p:txBody>
        </p:sp>
        <p:cxnSp>
          <p:nvCxnSpPr>
            <p:cNvPr id="32" name="Straight Arrow Connector 31">
              <a:extLst>
                <a:ext uri="{FF2B5EF4-FFF2-40B4-BE49-F238E27FC236}">
                  <a16:creationId xmlns:a16="http://schemas.microsoft.com/office/drawing/2014/main" id="{5F5F3E36-0FD2-8ABA-D135-3B56157BE1C2}"/>
                </a:ext>
              </a:extLst>
            </p:cNvPr>
            <p:cNvCxnSpPr>
              <a:cxnSpLocks/>
            </p:cNvCxnSpPr>
            <p:nvPr/>
          </p:nvCxnSpPr>
          <p:spPr>
            <a:xfrm flipH="1">
              <a:off x="1061524" y="2868380"/>
              <a:ext cx="1920240" cy="0"/>
            </a:xfrm>
            <a:prstGeom prst="straightConnector1">
              <a:avLst/>
            </a:prstGeom>
            <a:ln w="5715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Right Brace 32">
              <a:extLst>
                <a:ext uri="{FF2B5EF4-FFF2-40B4-BE49-F238E27FC236}">
                  <a16:creationId xmlns:a16="http://schemas.microsoft.com/office/drawing/2014/main" id="{A4E4DB48-F843-5634-9571-94989986B6CC}"/>
                </a:ext>
              </a:extLst>
            </p:cNvPr>
            <p:cNvSpPr/>
            <p:nvPr/>
          </p:nvSpPr>
          <p:spPr>
            <a:xfrm>
              <a:off x="955040" y="2042159"/>
              <a:ext cx="253998" cy="1653535"/>
            </a:xfrm>
            <a:prstGeom prst="righ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34" name="TextBox 33">
            <a:extLst>
              <a:ext uri="{FF2B5EF4-FFF2-40B4-BE49-F238E27FC236}">
                <a16:creationId xmlns:a16="http://schemas.microsoft.com/office/drawing/2014/main" id="{CDFBA612-6A31-255F-E5C8-EAA264F92C72}"/>
              </a:ext>
            </a:extLst>
          </p:cNvPr>
          <p:cNvSpPr txBox="1"/>
          <p:nvPr/>
        </p:nvSpPr>
        <p:spPr>
          <a:xfrm>
            <a:off x="3058160" y="5330358"/>
            <a:ext cx="2743200" cy="507831"/>
          </a:xfrm>
          <a:prstGeom prst="rect">
            <a:avLst/>
          </a:prstGeom>
          <a:noFill/>
          <a:ln>
            <a:noFill/>
          </a:ln>
        </p:spPr>
        <p:txBody>
          <a:bodyPr wrap="square" rtlCol="0">
            <a:spAutoFit/>
          </a:bodyPr>
          <a:lstStyle/>
          <a:p>
            <a:r>
              <a:rPr lang="en-US" sz="3600" b="1" dirty="0">
                <a:solidFill>
                  <a:schemeClr val="bg1"/>
                </a:solidFill>
              </a:rPr>
              <a:t>Notes</a:t>
            </a:r>
          </a:p>
        </p:txBody>
      </p:sp>
      <p:cxnSp>
        <p:nvCxnSpPr>
          <p:cNvPr id="35" name="Straight Arrow Connector 34">
            <a:extLst>
              <a:ext uri="{FF2B5EF4-FFF2-40B4-BE49-F238E27FC236}">
                <a16:creationId xmlns:a16="http://schemas.microsoft.com/office/drawing/2014/main" id="{08EE30F3-65ED-C144-AA7B-6C6D5CBBF285}"/>
              </a:ext>
            </a:extLst>
          </p:cNvPr>
          <p:cNvCxnSpPr>
            <a:cxnSpLocks/>
          </p:cNvCxnSpPr>
          <p:nvPr/>
        </p:nvCxnSpPr>
        <p:spPr>
          <a:xfrm flipH="1">
            <a:off x="1162050" y="5745856"/>
            <a:ext cx="1833245" cy="874019"/>
          </a:xfrm>
          <a:prstGeom prst="straightConnector1">
            <a:avLst/>
          </a:prstGeom>
          <a:ln w="571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B13D2C14-25E4-1949-05F3-35693D1B4E20}"/>
              </a:ext>
            </a:extLst>
          </p:cNvPr>
          <p:cNvSpPr txBox="1"/>
          <p:nvPr/>
        </p:nvSpPr>
        <p:spPr>
          <a:xfrm>
            <a:off x="7595144" y="5653523"/>
            <a:ext cx="2966720" cy="507831"/>
          </a:xfrm>
          <a:prstGeom prst="rect">
            <a:avLst/>
          </a:prstGeom>
          <a:noFill/>
        </p:spPr>
        <p:txBody>
          <a:bodyPr wrap="square" rtlCol="0">
            <a:spAutoFit/>
          </a:bodyPr>
          <a:lstStyle/>
          <a:p>
            <a:r>
              <a:rPr lang="en-US" sz="3600" b="1" dirty="0">
                <a:solidFill>
                  <a:srgbClr val="FFFF00"/>
                </a:solidFill>
              </a:rPr>
              <a:t>Messaging</a:t>
            </a:r>
          </a:p>
        </p:txBody>
      </p:sp>
      <p:sp>
        <p:nvSpPr>
          <p:cNvPr id="16" name="Title 1">
            <a:extLst>
              <a:ext uri="{FF2B5EF4-FFF2-40B4-BE49-F238E27FC236}">
                <a16:creationId xmlns:a16="http://schemas.microsoft.com/office/drawing/2014/main" id="{1C65CDE8-D0AA-D015-B172-78EF46611E29}"/>
              </a:ext>
            </a:extLst>
          </p:cNvPr>
          <p:cNvSpPr txBox="1">
            <a:spLocks/>
          </p:cNvSpPr>
          <p:nvPr/>
        </p:nvSpPr>
        <p:spPr>
          <a:xfrm>
            <a:off x="6868313" y="189522"/>
            <a:ext cx="5149516" cy="8761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Computer’s Interface</a:t>
            </a:r>
          </a:p>
        </p:txBody>
      </p:sp>
      <p:sp>
        <p:nvSpPr>
          <p:cNvPr id="4" name="Arrow: Up 3">
            <a:extLst>
              <a:ext uri="{FF2B5EF4-FFF2-40B4-BE49-F238E27FC236}">
                <a16:creationId xmlns:a16="http://schemas.microsoft.com/office/drawing/2014/main" id="{7C63749A-B286-46A0-0D9B-366EC47AC489}"/>
              </a:ext>
            </a:extLst>
          </p:cNvPr>
          <p:cNvSpPr/>
          <p:nvPr/>
        </p:nvSpPr>
        <p:spPr>
          <a:xfrm>
            <a:off x="10206758" y="5422070"/>
            <a:ext cx="710213" cy="1065321"/>
          </a:xfrm>
          <a:prstGeom prst="up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5" name="Picture 4" descr="A screenshot of a computer&#10;&#10;Description automatically generated">
            <a:extLst>
              <a:ext uri="{FF2B5EF4-FFF2-40B4-BE49-F238E27FC236}">
                <a16:creationId xmlns:a16="http://schemas.microsoft.com/office/drawing/2014/main" id="{9BB435CE-8468-74B8-7D1D-E1C60F587B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8128" y="2139038"/>
            <a:ext cx="5410955" cy="3191320"/>
          </a:xfrm>
          <a:prstGeom prst="rect">
            <a:avLst/>
          </a:prstGeom>
        </p:spPr>
      </p:pic>
    </p:spTree>
    <p:custDataLst>
      <p:tags r:id="rId1"/>
    </p:custDataLst>
    <p:extLst>
      <p:ext uri="{BB962C8B-B14F-4D97-AF65-F5344CB8AC3E}">
        <p14:creationId xmlns:p14="http://schemas.microsoft.com/office/powerpoint/2010/main" val="358278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0"/>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34"/>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F63732F-3FA0-4C94-6051-4519A4CAC8F2}"/>
              </a:ext>
            </a:extLst>
          </p:cNvPr>
          <p:cNvGrpSpPr/>
          <p:nvPr/>
        </p:nvGrpSpPr>
        <p:grpSpPr>
          <a:xfrm>
            <a:off x="0" y="-1"/>
            <a:ext cx="12192000" cy="6858000"/>
            <a:chOff x="0" y="0"/>
            <a:chExt cx="12192000" cy="6858000"/>
          </a:xfrm>
        </p:grpSpPr>
        <p:pic>
          <p:nvPicPr>
            <p:cNvPr id="11" name="Picture 10">
              <a:extLst>
                <a:ext uri="{FF2B5EF4-FFF2-40B4-BE49-F238E27FC236}">
                  <a16:creationId xmlns:a16="http://schemas.microsoft.com/office/drawing/2014/main" id="{5DA94ABC-73CE-A6E4-6CE6-A6D88154CD15}"/>
                </a:ext>
              </a:extLst>
            </p:cNvPr>
            <p:cNvPicPr>
              <a:picLocks noChangeAspect="1"/>
            </p:cNvPicPr>
            <p:nvPr/>
          </p:nvPicPr>
          <p:blipFill>
            <a:blip r:embed="rId6"/>
            <a:stretch>
              <a:fillRect/>
            </a:stretch>
          </p:blipFill>
          <p:spPr>
            <a:xfrm>
              <a:off x="0" y="0"/>
              <a:ext cx="12192000" cy="6858000"/>
            </a:xfrm>
            <a:prstGeom prst="rect">
              <a:avLst/>
            </a:prstGeom>
          </p:spPr>
        </p:pic>
        <p:pic>
          <p:nvPicPr>
            <p:cNvPr id="20" name="Picture 19">
              <a:extLst>
                <a:ext uri="{FF2B5EF4-FFF2-40B4-BE49-F238E27FC236}">
                  <a16:creationId xmlns:a16="http://schemas.microsoft.com/office/drawing/2014/main" id="{AD3C70BA-C0F1-7DD9-7DA9-DE125F8D7FB3}"/>
                </a:ext>
              </a:extLst>
            </p:cNvPr>
            <p:cNvPicPr>
              <a:picLocks noChangeAspect="1"/>
            </p:cNvPicPr>
            <p:nvPr/>
          </p:nvPicPr>
          <p:blipFill rotWithShape="1">
            <a:blip r:embed="rId7"/>
            <a:srcRect l="3493" r="10233"/>
            <a:stretch/>
          </p:blipFill>
          <p:spPr>
            <a:xfrm>
              <a:off x="2141" y="2022988"/>
              <a:ext cx="1266077" cy="4377812"/>
            </a:xfrm>
            <a:prstGeom prst="rect">
              <a:avLst/>
            </a:prstGeom>
          </p:spPr>
        </p:pic>
      </p:grpSp>
      <p:pic>
        <p:nvPicPr>
          <p:cNvPr id="21" name="project">
            <a:hlinkClick r:id="" action="ppaction://media"/>
            <a:extLst>
              <a:ext uri="{FF2B5EF4-FFF2-40B4-BE49-F238E27FC236}">
                <a16:creationId xmlns:a16="http://schemas.microsoft.com/office/drawing/2014/main" id="{84ECCFCE-FE76-3B20-5C98-05D7E0B14031}"/>
              </a:ext>
            </a:extLst>
          </p:cNvPr>
          <p:cNvPicPr>
            <a:picLocks noChangeAspect="1"/>
          </p:cNvPicPr>
          <p:nvPr>
            <a:videoFile r:link="rId3"/>
            <p:extLst>
              <p:ext uri="{DAA4B4D4-6D71-4841-9C94-3DE7FCFB9230}">
                <p14:media xmlns:p14="http://schemas.microsoft.com/office/powerpoint/2010/main" r:embed="rId2">
                  <p14:fade out="330"/>
                </p14:media>
              </p:ext>
            </p:extLst>
          </p:nvPr>
        </p:nvPicPr>
        <p:blipFill>
          <a:blip r:embed="rId8"/>
          <a:stretch>
            <a:fillRect/>
          </a:stretch>
        </p:blipFill>
        <p:spPr>
          <a:xfrm>
            <a:off x="2536436" y="1307216"/>
            <a:ext cx="8727347" cy="5550783"/>
          </a:xfrm>
          <a:prstGeom prst="rect">
            <a:avLst/>
          </a:prstGeom>
        </p:spPr>
      </p:pic>
      <p:cxnSp>
        <p:nvCxnSpPr>
          <p:cNvPr id="3" name="Straight Connector 2">
            <a:extLst>
              <a:ext uri="{FF2B5EF4-FFF2-40B4-BE49-F238E27FC236}">
                <a16:creationId xmlns:a16="http://schemas.microsoft.com/office/drawing/2014/main" id="{B881E600-16E3-F8A5-461A-3217D5C26E3D}"/>
              </a:ext>
            </a:extLst>
          </p:cNvPr>
          <p:cNvCxnSpPr>
            <a:cxnSpLocks/>
          </p:cNvCxnSpPr>
          <p:nvPr/>
        </p:nvCxnSpPr>
        <p:spPr>
          <a:xfrm>
            <a:off x="1330010" y="1152857"/>
            <a:ext cx="7479016" cy="0"/>
          </a:xfrm>
          <a:prstGeom prst="line">
            <a:avLst/>
          </a:prstGeom>
          <a:ln w="88900" cmpd="sng">
            <a:gradFill flip="none" rotWithShape="1">
              <a:gsLst>
                <a:gs pos="0">
                  <a:srgbClr val="FAA81E">
                    <a:alpha val="0"/>
                    <a:lumMod val="81000"/>
                  </a:srgbClr>
                </a:gs>
                <a:gs pos="48000">
                  <a:srgbClr val="FAA81E">
                    <a:alpha val="20000"/>
                    <a:lumMod val="77000"/>
                  </a:srgbClr>
                </a:gs>
                <a:gs pos="80000">
                  <a:srgbClr val="FAA81E">
                    <a:alpha val="92000"/>
                    <a:lumMod val="84000"/>
                    <a:lumOff val="16000"/>
                  </a:srgbClr>
                </a:gs>
                <a:gs pos="100000">
                  <a:srgbClr val="FAA81E">
                    <a:lumMod val="90000"/>
                    <a:lumOff val="10000"/>
                  </a:srgb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D064C173-E035-4D39-2393-606CA27B538C}"/>
              </a:ext>
            </a:extLst>
          </p:cNvPr>
          <p:cNvSpPr txBox="1">
            <a:spLocks/>
          </p:cNvSpPr>
          <p:nvPr/>
        </p:nvSpPr>
        <p:spPr>
          <a:xfrm>
            <a:off x="1268218" y="-1"/>
            <a:ext cx="10091081" cy="14429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cs typeface="Calibri Light"/>
              </a:rPr>
              <a:t>How to send a Text Message</a:t>
            </a:r>
            <a:endParaRPr lang="en-US" dirty="0">
              <a:solidFill>
                <a:schemeClr val="bg1"/>
              </a:solidFill>
            </a:endParaRPr>
          </a:p>
        </p:txBody>
      </p:sp>
    </p:spTree>
    <p:custDataLst>
      <p:tags r:id="rId1"/>
    </p:custDataLst>
    <p:extLst>
      <p:ext uri="{BB962C8B-B14F-4D97-AF65-F5344CB8AC3E}">
        <p14:creationId xmlns:p14="http://schemas.microsoft.com/office/powerpoint/2010/main" val="136310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89"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AC02D80E-D430-4FC3-9713-2FB3336B53C9"/>
  <p:tag name="ISPRING_CMI5_LAUNCH_METHOD" val="any window"/>
  <p:tag name="ISPRING_SCORM_ENDPOINT" val="&lt;endpoint&gt;&lt;enable&gt;0&lt;/enable&gt;&lt;lrs&gt;https://&lt;/lrs&gt;&lt;auth&gt;0&lt;/auth&gt;&lt;login&gt;&lt;/login&gt;&lt;password&gt;&lt;/password&gt;&lt;key&gt;&lt;/key&gt;&lt;name&gt;&lt;/name&gt;&lt;email&gt;&lt;/email&gt;&lt;/endpoint&gt;&#10;"/>
  <p:tag name="ISPRINGCLOUDFOLDERID" val="1"/>
  <p:tag name="ISPRINGONLINEFOLDERID" val="1"/>
  <p:tag name="ISPRING_OUTPUT_FOLDER" val="[[&quot;f\uFFFD\uFFFDh{E4E3EABC-3AD1-493B-A4E5-594866CB3464}&quot;,&quot;S:\\Education\\Center-Based Missions\\Online Training\\Operation Comet\\Resource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publishDestination&quot;:&quot;LMS&quot;,&quot;wordSettings&quot;:{&quot;printCopies&quot;:1},&quot;studioSettings&quot;:{&quot;onlineDestinationFolderId&quot;:&quot;0&quot;}}"/>
  <p:tag name="ISPRING_SCORM_RATE_SLIDES" val="0"/>
  <p:tag name="ISPRING_SCORM_RATE_QUIZZES" val="0"/>
  <p:tag name="ISPRING_SCORM_PASSING_SCORE" val="0.000000"/>
  <p:tag name="ISPRING_CURRENT_PLAYER_ID" val="universal"/>
  <p:tag name="ISPRING_PRESENTATION_TITLE" val="Operation Comet Full Briefing Deck - NO Videos"/>
  <p:tag name="ISPRING_FIRST_PUBLISH" val="1"/>
  <p:tag name="ARTICULATE_SLIDE_THUMBNAIL_REFRESH" val="1"/>
  <p:tag name="ARTICULATE_SLIDE_COUNT" val="2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GENSWF_SLIDE_UID" val="{282C8017-F793-4737-839D-8822568FC1F2}:289"/>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GENSWF_SLIDE_UID" val="{F4EDAFB8-47A8-4FBC-80E3-CEF88B8561B0}:299"/>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GENSWF_SLIDE_UID" val="{F4EDAFB8-47A8-4FBC-80E3-CEF88B8561B0}:299"/>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GENSWF_SLIDE_UID" val="{928F1ABB-C6CB-42A4-9F1D-AE0047EF31A8}:300"/>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GENSWF_SLIDE_UID" val="{A2E99041-0AC0-4AB2-8583-53504E8DDCFB}:296"/>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GENSWF_SLIDE_UID" val="{A2E99041-0AC0-4AB2-8583-53504E8DDCFB}:296"/>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E82102E7CC43C4B99EB3CC3F0CDC0A6" ma:contentTypeVersion="28" ma:contentTypeDescription="Create a new document." ma:contentTypeScope="" ma:versionID="29c6bc41bbdad0527e71e0082bf2a1c5">
  <xsd:schema xmlns:xsd="http://www.w3.org/2001/XMLSchema" xmlns:xs="http://www.w3.org/2001/XMLSchema" xmlns:p="http://schemas.microsoft.com/office/2006/metadata/properties" xmlns:ns1="http://schemas.microsoft.com/sharepoint/v3" xmlns:ns2="009d7c09-89d6-4855-a46f-d9db6f186c54" xmlns:ns3="109076fc-9bc8-4b8b-9051-5c3b84c3f5fb" xmlns:ns4="d2c048be-eb29-4f1f-b825-246142c98dae" targetNamespace="http://schemas.microsoft.com/office/2006/metadata/properties" ma:root="true" ma:fieldsID="78b9b4f2993dabbcb5c1cd69f338a1cf" ns1:_="" ns2:_="" ns3:_="" ns4:_="">
    <xsd:import namespace="http://schemas.microsoft.com/sharepoint/v3"/>
    <xsd:import namespace="009d7c09-89d6-4855-a46f-d9db6f186c54"/>
    <xsd:import namespace="109076fc-9bc8-4b8b-9051-5c3b84c3f5fb"/>
    <xsd:import namespace="d2c048be-eb29-4f1f-b825-246142c98dae"/>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Location"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09d7c09-89d6-4855-a46f-d9db6f186c54"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ee5c7c2b-a7fd-4525-a010-5843df09d1d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09076fc-9bc8-4b8b-9051-5c3b84c3f5fb"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2c048be-eb29-4f1f-b825-246142c98dae"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e49942ac-630a-434a-a3ae-efb06a45c0f3}" ma:internalName="TaxCatchAll" ma:showField="CatchAllData" ma:web="d2c048be-eb29-4f1f-b825-246142c98da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2c048be-eb29-4f1f-b825-246142c98dae" xsi:nil="true"/>
    <_ip_UnifiedCompliancePolicyUIAction xmlns="http://schemas.microsoft.com/sharepoint/v3" xsi:nil="true"/>
    <lcf76f155ced4ddcb4097134ff3c332f xmlns="009d7c09-89d6-4855-a46f-d9db6f186c54">
      <Terms xmlns="http://schemas.microsoft.com/office/infopath/2007/PartnerControls"/>
    </lcf76f155ced4ddcb4097134ff3c332f>
    <_ip_UnifiedCompliancePolicyProperties xmlns="http://schemas.microsoft.com/sharepoint/v3" xsi:nil="true"/>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D9262347-6594-4035-B16B-A7433F8942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09d7c09-89d6-4855-a46f-d9db6f186c54"/>
    <ds:schemaRef ds:uri="109076fc-9bc8-4b8b-9051-5c3b84c3f5fb"/>
    <ds:schemaRef ds:uri="d2c048be-eb29-4f1f-b825-246142c98d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2D40A48-0481-4ED9-AB37-7C9360FC82F6}">
  <ds:schemaRefs>
    <ds:schemaRef ds:uri="http://schemas.microsoft.com/sharepoint/v3/contenttype/forms"/>
  </ds:schemaRefs>
</ds:datastoreItem>
</file>

<file path=customXml/itemProps3.xml><?xml version="1.0" encoding="utf-8"?>
<ds:datastoreItem xmlns:ds="http://schemas.openxmlformats.org/officeDocument/2006/customXml" ds:itemID="{4665FA13-090A-4CF8-8A6C-A6131607FAC2}">
  <ds:schemaRefs>
    <ds:schemaRef ds:uri="http://purl.org/dc/dcmitype/"/>
    <ds:schemaRef ds:uri="009d7c09-89d6-4855-a46f-d9db6f186c54"/>
    <ds:schemaRef ds:uri="http://schemas.microsoft.com/office/2006/documentManagement/types"/>
    <ds:schemaRef ds:uri="http://purl.org/dc/elements/1.1/"/>
    <ds:schemaRef ds:uri="http://schemas.microsoft.com/office/2006/metadata/properties"/>
    <ds:schemaRef ds:uri="http://schemas.microsoft.com/sharepoint/v3"/>
    <ds:schemaRef ds:uri="http://purl.org/dc/terms/"/>
    <ds:schemaRef ds:uri="http://schemas.microsoft.com/office/infopath/2007/PartnerControls"/>
    <ds:schemaRef ds:uri="http://schemas.openxmlformats.org/package/2006/metadata/core-properties"/>
    <ds:schemaRef ds:uri="d2c048be-eb29-4f1f-b825-246142c98dae"/>
    <ds:schemaRef ds:uri="109076fc-9bc8-4b8b-9051-5c3b84c3f5f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37860</TotalTime>
  <Words>1382</Words>
  <Application>Microsoft Office PowerPoint</Application>
  <PresentationFormat>Widescreen</PresentationFormat>
  <Paragraphs>120</Paragraphs>
  <Slides>16</Slides>
  <Notes>11</Notes>
  <HiddenSlides>0</HiddenSlides>
  <MMClips>3</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Mission Control Team</vt:lpstr>
      <vt:lpstr>Spacecraft Team</vt:lpstr>
      <vt:lpstr>International Space Station</vt:lpstr>
      <vt:lpstr>PowerPoint Presentation</vt:lpstr>
      <vt:lpstr>PowerPoint Presentation</vt:lpstr>
      <vt:lpstr>PowerPoint Presentation</vt:lpstr>
      <vt:lpstr>PowerPoint Presentation</vt:lpstr>
      <vt:lpstr>Helpful Tools</vt:lpstr>
      <vt:lpstr>Lights and Sounds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Operation Comet Full Briefing Deck - NO Videos</dc:title>
  <dc:creator>Cheryl Burris</dc:creator>
  <cp:lastModifiedBy>Yann Defarbus</cp:lastModifiedBy>
  <cp:revision>242</cp:revision>
  <dcterms:created xsi:type="dcterms:W3CDTF">2020-05-07T18:00:37Z</dcterms:created>
  <dcterms:modified xsi:type="dcterms:W3CDTF">2023-09-25T18:02:03Z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9681FDC5-BC67-42C9-957A-BF886BDA9D98</vt:lpwstr>
  </property>
  <property fmtid="{D5CDD505-2E9C-101B-9397-08002B2CF9AE}" pid="3" name="ArticulatePath">
    <vt:lpwstr>Lunar Quest Pre-Brief</vt:lpwstr>
  </property>
  <property fmtid="{D5CDD505-2E9C-101B-9397-08002B2CF9AE}" pid="4" name="ContentTypeId">
    <vt:lpwstr>0x010100FE82102E7CC43C4B99EB3CC3F0CDC0A6</vt:lpwstr>
  </property>
  <property fmtid="{D5CDD505-2E9C-101B-9397-08002B2CF9AE}" pid="5" name="MediaServiceImageTags">
    <vt:lpwstr/>
  </property>
</Properties>
</file>